
<file path=[Content_Types].xml><?xml version="1.0" encoding="utf-8"?>
<Types xmlns="http://schemas.openxmlformats.org/package/2006/content-types">
  <Default Extension="emf" ContentType="image/x-emf"/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ppt/tags/tag54.xml" ContentType="application/vnd.openxmlformats-officedocument.presentationml.tags+xml"/>
  <Override PartName="/ppt/tags/tag540.xml" ContentType="application/vnd.openxmlformats-officedocument.presentationml.tags+xml"/>
  <Override PartName="/ppt/tags/tag541.xml" ContentType="application/vnd.openxmlformats-officedocument.presentationml.tags+xml"/>
  <Override PartName="/ppt/tags/tag542.xml" ContentType="application/vnd.openxmlformats-officedocument.presentationml.tags+xml"/>
  <Override PartName="/ppt/tags/tag543.xml" ContentType="application/vnd.openxmlformats-officedocument.presentationml.tags+xml"/>
  <Override PartName="/ppt/tags/tag544.xml" ContentType="application/vnd.openxmlformats-officedocument.presentationml.tags+xml"/>
  <Override PartName="/ppt/tags/tag545.xml" ContentType="application/vnd.openxmlformats-officedocument.presentationml.tags+xml"/>
  <Override PartName="/ppt/tags/tag546.xml" ContentType="application/vnd.openxmlformats-officedocument.presentationml.tags+xml"/>
  <Override PartName="/ppt/tags/tag547.xml" ContentType="application/vnd.openxmlformats-officedocument.presentationml.tags+xml"/>
  <Override PartName="/ppt/tags/tag548.xml" ContentType="application/vnd.openxmlformats-officedocument.presentationml.tags+xml"/>
  <Override PartName="/ppt/tags/tag549.xml" ContentType="application/vnd.openxmlformats-officedocument.presentationml.tags+xml"/>
  <Override PartName="/ppt/tags/tag55.xml" ContentType="application/vnd.openxmlformats-officedocument.presentationml.tags+xml"/>
  <Override PartName="/ppt/tags/tag550.xml" ContentType="application/vnd.openxmlformats-officedocument.presentationml.tags+xml"/>
  <Override PartName="/ppt/tags/tag551.xml" ContentType="application/vnd.openxmlformats-officedocument.presentationml.tags+xml"/>
  <Override PartName="/ppt/tags/tag552.xml" ContentType="application/vnd.openxmlformats-officedocument.presentationml.tags+xml"/>
  <Override PartName="/ppt/tags/tag553.xml" ContentType="application/vnd.openxmlformats-officedocument.presentationml.tags+xml"/>
  <Override PartName="/ppt/tags/tag554.xml" ContentType="application/vnd.openxmlformats-officedocument.presentationml.tags+xml"/>
  <Override PartName="/ppt/tags/tag555.xml" ContentType="application/vnd.openxmlformats-officedocument.presentationml.tags+xml"/>
  <Override PartName="/ppt/tags/tag556.xml" ContentType="application/vnd.openxmlformats-officedocument.presentationml.tags+xml"/>
  <Override PartName="/ppt/tags/tag557.xml" ContentType="application/vnd.openxmlformats-officedocument.presentationml.tags+xml"/>
  <Override PartName="/ppt/tags/tag558.xml" ContentType="application/vnd.openxmlformats-officedocument.presentationml.tags+xml"/>
  <Override PartName="/ppt/tags/tag559.xml" ContentType="application/vnd.openxmlformats-officedocument.presentationml.tags+xml"/>
  <Override PartName="/ppt/tags/tag56.xml" ContentType="application/vnd.openxmlformats-officedocument.presentationml.tags+xml"/>
  <Override PartName="/ppt/tags/tag560.xml" ContentType="application/vnd.openxmlformats-officedocument.presentationml.tags+xml"/>
  <Override PartName="/ppt/tags/tag561.xml" ContentType="application/vnd.openxmlformats-officedocument.presentationml.tags+xml"/>
  <Override PartName="/ppt/tags/tag562.xml" ContentType="application/vnd.openxmlformats-officedocument.presentationml.tags+xml"/>
  <Override PartName="/ppt/tags/tag563.xml" ContentType="application/vnd.openxmlformats-officedocument.presentationml.tags+xml"/>
  <Override PartName="/ppt/tags/tag564.xml" ContentType="application/vnd.openxmlformats-officedocument.presentationml.tags+xml"/>
  <Override PartName="/ppt/tags/tag565.xml" ContentType="application/vnd.openxmlformats-officedocument.presentationml.tags+xml"/>
  <Override PartName="/ppt/tags/tag566.xml" ContentType="application/vnd.openxmlformats-officedocument.presentationml.tags+xml"/>
  <Override PartName="/ppt/tags/tag567.xml" ContentType="application/vnd.openxmlformats-officedocument.presentationml.tags+xml"/>
  <Override PartName="/ppt/tags/tag568.xml" ContentType="application/vnd.openxmlformats-officedocument.presentationml.tags+xml"/>
  <Override PartName="/ppt/tags/tag569.xml" ContentType="application/vnd.openxmlformats-officedocument.presentationml.tags+xml"/>
  <Override PartName="/ppt/tags/tag57.xml" ContentType="application/vnd.openxmlformats-officedocument.presentationml.tags+xml"/>
  <Override PartName="/ppt/tags/tag570.xml" ContentType="application/vnd.openxmlformats-officedocument.presentationml.tags+xml"/>
  <Override PartName="/ppt/tags/tag571.xml" ContentType="application/vnd.openxmlformats-officedocument.presentationml.tags+xml"/>
  <Override PartName="/ppt/tags/tag572.xml" ContentType="application/vnd.openxmlformats-officedocument.presentationml.tags+xml"/>
  <Override PartName="/ppt/tags/tag573.xml" ContentType="application/vnd.openxmlformats-officedocument.presentationml.tags+xml"/>
  <Override PartName="/ppt/tags/tag574.xml" ContentType="application/vnd.openxmlformats-officedocument.presentationml.tags+xml"/>
  <Override PartName="/ppt/tags/tag575.xml" ContentType="application/vnd.openxmlformats-officedocument.presentationml.tags+xml"/>
  <Override PartName="/ppt/tags/tag576.xml" ContentType="application/vnd.openxmlformats-officedocument.presentationml.tags+xml"/>
  <Override PartName="/ppt/tags/tag577.xml" ContentType="application/vnd.openxmlformats-officedocument.presentationml.tags+xml"/>
  <Override PartName="/ppt/tags/tag578.xml" ContentType="application/vnd.openxmlformats-officedocument.presentationml.tags+xml"/>
  <Override PartName="/ppt/tags/tag579.xml" ContentType="application/vnd.openxmlformats-officedocument.presentationml.tags+xml"/>
  <Override PartName="/ppt/tags/tag58.xml" ContentType="application/vnd.openxmlformats-officedocument.presentationml.tags+xml"/>
  <Override PartName="/ppt/tags/tag580.xml" ContentType="application/vnd.openxmlformats-officedocument.presentationml.tags+xml"/>
  <Override PartName="/ppt/tags/tag581.xml" ContentType="application/vnd.openxmlformats-officedocument.presentationml.tags+xml"/>
  <Override PartName="/ppt/tags/tag582.xml" ContentType="application/vnd.openxmlformats-officedocument.presentationml.tags+xml"/>
  <Override PartName="/ppt/tags/tag583.xml" ContentType="application/vnd.openxmlformats-officedocument.presentationml.tags+xml"/>
  <Override PartName="/ppt/tags/tag584.xml" ContentType="application/vnd.openxmlformats-officedocument.presentationml.tags+xml"/>
  <Override PartName="/ppt/tags/tag585.xml" ContentType="application/vnd.openxmlformats-officedocument.presentationml.tags+xml"/>
  <Override PartName="/ppt/tags/tag586.xml" ContentType="application/vnd.openxmlformats-officedocument.presentationml.tags+xml"/>
  <Override PartName="/ppt/tags/tag587.xml" ContentType="application/vnd.openxmlformats-officedocument.presentationml.tags+xml"/>
  <Override PartName="/ppt/tags/tag588.xml" ContentType="application/vnd.openxmlformats-officedocument.presentationml.tags+xml"/>
  <Override PartName="/ppt/tags/tag589.xml" ContentType="application/vnd.openxmlformats-officedocument.presentationml.tags+xml"/>
  <Override PartName="/ppt/tags/tag59.xml" ContentType="application/vnd.openxmlformats-officedocument.presentationml.tags+xml"/>
  <Override PartName="/ppt/tags/tag590.xml" ContentType="application/vnd.openxmlformats-officedocument.presentationml.tags+xml"/>
  <Override PartName="/ppt/tags/tag591.xml" ContentType="application/vnd.openxmlformats-officedocument.presentationml.tags+xml"/>
  <Override PartName="/ppt/tags/tag592.xml" ContentType="application/vnd.openxmlformats-officedocument.presentationml.tags+xml"/>
  <Override PartName="/ppt/tags/tag593.xml" ContentType="application/vnd.openxmlformats-officedocument.presentationml.tags+xml"/>
  <Override PartName="/ppt/tags/tag594.xml" ContentType="application/vnd.openxmlformats-officedocument.presentationml.tags+xml"/>
  <Override PartName="/ppt/tags/tag595.xml" ContentType="application/vnd.openxmlformats-officedocument.presentationml.tags+xml"/>
  <Override PartName="/ppt/tags/tag596.xml" ContentType="application/vnd.openxmlformats-officedocument.presentationml.tags+xml"/>
  <Override PartName="/ppt/tags/tag597.xml" ContentType="application/vnd.openxmlformats-officedocument.presentationml.tags+xml"/>
  <Override PartName="/ppt/tags/tag598.xml" ContentType="application/vnd.openxmlformats-officedocument.presentationml.tags+xml"/>
  <Override PartName="/ppt/tags/tag59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00.xml" ContentType="application/vnd.openxmlformats-officedocument.presentationml.tags+xml"/>
  <Override PartName="/ppt/tags/tag601.xml" ContentType="application/vnd.openxmlformats-officedocument.presentationml.tags+xml"/>
  <Override PartName="/ppt/tags/tag602.xml" ContentType="application/vnd.openxmlformats-officedocument.presentationml.tags+xml"/>
  <Override PartName="/ppt/tags/tag603.xml" ContentType="application/vnd.openxmlformats-officedocument.presentationml.tags+xml"/>
  <Override PartName="/ppt/tags/tag604.xml" ContentType="application/vnd.openxmlformats-officedocument.presentationml.tags+xml"/>
  <Override PartName="/ppt/tags/tag605.xml" ContentType="application/vnd.openxmlformats-officedocument.presentationml.tags+xml"/>
  <Override PartName="/ppt/tags/tag606.xml" ContentType="application/vnd.openxmlformats-officedocument.presentationml.tags+xml"/>
  <Override PartName="/ppt/tags/tag607.xml" ContentType="application/vnd.openxmlformats-officedocument.presentationml.tags+xml"/>
  <Override PartName="/ppt/tags/tag608.xml" ContentType="application/vnd.openxmlformats-officedocument.presentationml.tags+xml"/>
  <Override PartName="/ppt/tags/tag609.xml" ContentType="application/vnd.openxmlformats-officedocument.presentationml.tags+xml"/>
  <Override PartName="/ppt/tags/tag61.xml" ContentType="application/vnd.openxmlformats-officedocument.presentationml.tags+xml"/>
  <Override PartName="/ppt/tags/tag610.xml" ContentType="application/vnd.openxmlformats-officedocument.presentationml.tags+xml"/>
  <Override PartName="/ppt/tags/tag611.xml" ContentType="application/vnd.openxmlformats-officedocument.presentationml.tags+xml"/>
  <Override PartName="/ppt/tags/tag612.xml" ContentType="application/vnd.openxmlformats-officedocument.presentationml.tags+xml"/>
  <Override PartName="/ppt/tags/tag613.xml" ContentType="application/vnd.openxmlformats-officedocument.presentationml.tags+xml"/>
  <Override PartName="/ppt/tags/tag614.xml" ContentType="application/vnd.openxmlformats-officedocument.presentationml.tags+xml"/>
  <Override PartName="/ppt/tags/tag615.xml" ContentType="application/vnd.openxmlformats-officedocument.presentationml.tags+xml"/>
  <Override PartName="/ppt/tags/tag616.xml" ContentType="application/vnd.openxmlformats-officedocument.presentationml.tags+xml"/>
  <Override PartName="/ppt/tags/tag617.xml" ContentType="application/vnd.openxmlformats-officedocument.presentationml.tags+xml"/>
  <Override PartName="/ppt/tags/tag618.xml" ContentType="application/vnd.openxmlformats-officedocument.presentationml.tags+xml"/>
  <Override PartName="/ppt/tags/tag619.xml" ContentType="application/vnd.openxmlformats-officedocument.presentationml.tags+xml"/>
  <Override PartName="/ppt/tags/tag62.xml" ContentType="application/vnd.openxmlformats-officedocument.presentationml.tags+xml"/>
  <Override PartName="/ppt/tags/tag620.xml" ContentType="application/vnd.openxmlformats-officedocument.presentationml.tags+xml"/>
  <Override PartName="/ppt/tags/tag621.xml" ContentType="application/vnd.openxmlformats-officedocument.presentationml.tags+xml"/>
  <Override PartName="/ppt/tags/tag622.xml" ContentType="application/vnd.openxmlformats-officedocument.presentationml.tags+xml"/>
  <Override PartName="/ppt/tags/tag623.xml" ContentType="application/vnd.openxmlformats-officedocument.presentationml.tags+xml"/>
  <Override PartName="/ppt/tags/tag624.xml" ContentType="application/vnd.openxmlformats-officedocument.presentationml.tags+xml"/>
  <Override PartName="/ppt/tags/tag625.xml" ContentType="application/vnd.openxmlformats-officedocument.presentationml.tags+xml"/>
  <Override PartName="/ppt/tags/tag626.xml" ContentType="application/vnd.openxmlformats-officedocument.presentationml.tags+xml"/>
  <Override PartName="/ppt/tags/tag627.xml" ContentType="application/vnd.openxmlformats-officedocument.presentationml.tags+xml"/>
  <Override PartName="/ppt/tags/tag628.xml" ContentType="application/vnd.openxmlformats-officedocument.presentationml.tags+xml"/>
  <Override PartName="/ppt/tags/tag629.xml" ContentType="application/vnd.openxmlformats-officedocument.presentationml.tags+xml"/>
  <Override PartName="/ppt/tags/tag63.xml" ContentType="application/vnd.openxmlformats-officedocument.presentationml.tags+xml"/>
  <Override PartName="/ppt/tags/tag630.xml" ContentType="application/vnd.openxmlformats-officedocument.presentationml.tags+xml"/>
  <Override PartName="/ppt/tags/tag631.xml" ContentType="application/vnd.openxmlformats-officedocument.presentationml.tags+xml"/>
  <Override PartName="/ppt/tags/tag632.xml" ContentType="application/vnd.openxmlformats-officedocument.presentationml.tags+xml"/>
  <Override PartName="/ppt/tags/tag633.xml" ContentType="application/vnd.openxmlformats-officedocument.presentationml.tags+xml"/>
  <Override PartName="/ppt/tags/tag634.xml" ContentType="application/vnd.openxmlformats-officedocument.presentationml.tags+xml"/>
  <Override PartName="/ppt/tags/tag635.xml" ContentType="application/vnd.openxmlformats-officedocument.presentationml.tags+xml"/>
  <Override PartName="/ppt/tags/tag636.xml" ContentType="application/vnd.openxmlformats-officedocument.presentationml.tags+xml"/>
  <Override PartName="/ppt/tags/tag637.xml" ContentType="application/vnd.openxmlformats-officedocument.presentationml.tags+xml"/>
  <Override PartName="/ppt/tags/tag638.xml" ContentType="application/vnd.openxmlformats-officedocument.presentationml.tags+xml"/>
  <Override PartName="/ppt/tags/tag639.xml" ContentType="application/vnd.openxmlformats-officedocument.presentationml.tags+xml"/>
  <Override PartName="/ppt/tags/tag64.xml" ContentType="application/vnd.openxmlformats-officedocument.presentationml.tags+xml"/>
  <Override PartName="/ppt/tags/tag640.xml" ContentType="application/vnd.openxmlformats-officedocument.presentationml.tags+xml"/>
  <Override PartName="/ppt/tags/tag641.xml" ContentType="application/vnd.openxmlformats-officedocument.presentationml.tags+xml"/>
  <Override PartName="/ppt/tags/tag642.xml" ContentType="application/vnd.openxmlformats-officedocument.presentationml.tags+xml"/>
  <Override PartName="/ppt/tags/tag643.xml" ContentType="application/vnd.openxmlformats-officedocument.presentationml.tags+xml"/>
  <Override PartName="/ppt/tags/tag644.xml" ContentType="application/vnd.openxmlformats-officedocument.presentationml.tags+xml"/>
  <Override PartName="/ppt/tags/tag645.xml" ContentType="application/vnd.openxmlformats-officedocument.presentationml.tags+xml"/>
  <Override PartName="/ppt/tags/tag646.xml" ContentType="application/vnd.openxmlformats-officedocument.presentationml.tags+xml"/>
  <Override PartName="/ppt/tags/tag647.xml" ContentType="application/vnd.openxmlformats-officedocument.presentationml.tags+xml"/>
  <Override PartName="/ppt/tags/tag648.xml" ContentType="application/vnd.openxmlformats-officedocument.presentationml.tags+xml"/>
  <Override PartName="/ppt/tags/tag649.xml" ContentType="application/vnd.openxmlformats-officedocument.presentationml.tags+xml"/>
  <Override PartName="/ppt/tags/tag65.xml" ContentType="application/vnd.openxmlformats-officedocument.presentationml.tags+xml"/>
  <Override PartName="/ppt/tags/tag650.xml" ContentType="application/vnd.openxmlformats-officedocument.presentationml.tags+xml"/>
  <Override PartName="/ppt/tags/tag651.xml" ContentType="application/vnd.openxmlformats-officedocument.presentationml.tags+xml"/>
  <Override PartName="/ppt/tags/tag652.xml" ContentType="application/vnd.openxmlformats-officedocument.presentationml.tags+xml"/>
  <Override PartName="/ppt/tags/tag653.xml" ContentType="application/vnd.openxmlformats-officedocument.presentationml.tags+xml"/>
  <Override PartName="/ppt/tags/tag654.xml" ContentType="application/vnd.openxmlformats-officedocument.presentationml.tags+xml"/>
  <Override PartName="/ppt/tags/tag655.xml" ContentType="application/vnd.openxmlformats-officedocument.presentationml.tags+xml"/>
  <Override PartName="/ppt/tags/tag656.xml" ContentType="application/vnd.openxmlformats-officedocument.presentationml.tags+xml"/>
  <Override PartName="/ppt/tags/tag657.xml" ContentType="application/vnd.openxmlformats-officedocument.presentationml.tags+xml"/>
  <Override PartName="/ppt/tags/tag658.xml" ContentType="application/vnd.openxmlformats-officedocument.presentationml.tags+xml"/>
  <Override PartName="/ppt/tags/tag659.xml" ContentType="application/vnd.openxmlformats-officedocument.presentationml.tags+xml"/>
  <Override PartName="/ppt/tags/tag66.xml" ContentType="application/vnd.openxmlformats-officedocument.presentationml.tags+xml"/>
  <Override PartName="/ppt/tags/tag660.xml" ContentType="application/vnd.openxmlformats-officedocument.presentationml.tags+xml"/>
  <Override PartName="/ppt/tags/tag661.xml" ContentType="application/vnd.openxmlformats-officedocument.presentationml.tags+xml"/>
  <Override PartName="/ppt/tags/tag662.xml" ContentType="application/vnd.openxmlformats-officedocument.presentationml.tags+xml"/>
  <Override PartName="/ppt/tags/tag663.xml" ContentType="application/vnd.openxmlformats-officedocument.presentationml.tags+xml"/>
  <Override PartName="/ppt/tags/tag664.xml" ContentType="application/vnd.openxmlformats-officedocument.presentationml.tags+xml"/>
  <Override PartName="/ppt/tags/tag665.xml" ContentType="application/vnd.openxmlformats-officedocument.presentationml.tags+xml"/>
  <Override PartName="/ppt/tags/tag666.xml" ContentType="application/vnd.openxmlformats-officedocument.presentationml.tags+xml"/>
  <Override PartName="/ppt/tags/tag667.xml" ContentType="application/vnd.openxmlformats-officedocument.presentationml.tags+xml"/>
  <Override PartName="/ppt/tags/tag668.xml" ContentType="application/vnd.openxmlformats-officedocument.presentationml.tags+xml"/>
  <Override PartName="/ppt/tags/tag669.xml" ContentType="application/vnd.openxmlformats-officedocument.presentationml.tags+xml"/>
  <Override PartName="/ppt/tags/tag67.xml" ContentType="application/vnd.openxmlformats-officedocument.presentationml.tags+xml"/>
  <Override PartName="/ppt/tags/tag670.xml" ContentType="application/vnd.openxmlformats-officedocument.presentationml.tags+xml"/>
  <Override PartName="/ppt/tags/tag671.xml" ContentType="application/vnd.openxmlformats-officedocument.presentationml.tags+xml"/>
  <Override PartName="/ppt/tags/tag672.xml" ContentType="application/vnd.openxmlformats-officedocument.presentationml.tags+xml"/>
  <Override PartName="/ppt/tags/tag673.xml" ContentType="application/vnd.openxmlformats-officedocument.presentationml.tags+xml"/>
  <Override PartName="/ppt/tags/tag674.xml" ContentType="application/vnd.openxmlformats-officedocument.presentationml.tags+xml"/>
  <Override PartName="/ppt/tags/tag675.xml" ContentType="application/vnd.openxmlformats-officedocument.presentationml.tags+xml"/>
  <Override PartName="/ppt/tags/tag676.xml" ContentType="application/vnd.openxmlformats-officedocument.presentationml.tags+xml"/>
  <Override PartName="/ppt/tags/tag677.xml" ContentType="application/vnd.openxmlformats-officedocument.presentationml.tags+xml"/>
  <Override PartName="/ppt/tags/tag678.xml" ContentType="application/vnd.openxmlformats-officedocument.presentationml.tags+xml"/>
  <Override PartName="/ppt/tags/tag679.xml" ContentType="application/vnd.openxmlformats-officedocument.presentationml.tags+xml"/>
  <Override PartName="/ppt/tags/tag68.xml" ContentType="application/vnd.openxmlformats-officedocument.presentationml.tags+xml"/>
  <Override PartName="/ppt/tags/tag680.xml" ContentType="application/vnd.openxmlformats-officedocument.presentationml.tags+xml"/>
  <Override PartName="/ppt/tags/tag681.xml" ContentType="application/vnd.openxmlformats-officedocument.presentationml.tags+xml"/>
  <Override PartName="/ppt/tags/tag682.xml" ContentType="application/vnd.openxmlformats-officedocument.presentationml.tags+xml"/>
  <Override PartName="/ppt/tags/tag683.xml" ContentType="application/vnd.openxmlformats-officedocument.presentationml.tags+xml"/>
  <Override PartName="/ppt/tags/tag684.xml" ContentType="application/vnd.openxmlformats-officedocument.presentationml.tags+xml"/>
  <Override PartName="/ppt/tags/tag685.xml" ContentType="application/vnd.openxmlformats-officedocument.presentationml.tags+xml"/>
  <Override PartName="/ppt/tags/tag686.xml" ContentType="application/vnd.openxmlformats-officedocument.presentationml.tags+xml"/>
  <Override PartName="/ppt/tags/tag687.xml" ContentType="application/vnd.openxmlformats-officedocument.presentationml.tags+xml"/>
  <Override PartName="/ppt/tags/tag688.xml" ContentType="application/vnd.openxmlformats-officedocument.presentationml.tags+xml"/>
  <Override PartName="/ppt/tags/tag689.xml" ContentType="application/vnd.openxmlformats-officedocument.presentationml.tags+xml"/>
  <Override PartName="/ppt/tags/tag69.xml" ContentType="application/vnd.openxmlformats-officedocument.presentationml.tags+xml"/>
  <Override PartName="/ppt/tags/tag690.xml" ContentType="application/vnd.openxmlformats-officedocument.presentationml.tags+xml"/>
  <Override PartName="/ppt/tags/tag691.xml" ContentType="application/vnd.openxmlformats-officedocument.presentationml.tags+xml"/>
  <Override PartName="/ppt/tags/tag692.xml" ContentType="application/vnd.openxmlformats-officedocument.presentationml.tags+xml"/>
  <Override PartName="/ppt/tags/tag693.xml" ContentType="application/vnd.openxmlformats-officedocument.presentationml.tags+xml"/>
  <Override PartName="/ppt/tags/tag694.xml" ContentType="application/vnd.openxmlformats-officedocument.presentationml.tags+xml"/>
  <Override PartName="/ppt/tags/tag695.xml" ContentType="application/vnd.openxmlformats-officedocument.presentationml.tags+xml"/>
  <Override PartName="/ppt/tags/tag696.xml" ContentType="application/vnd.openxmlformats-officedocument.presentationml.tags+xml"/>
  <Override PartName="/ppt/tags/tag697.xml" ContentType="application/vnd.openxmlformats-officedocument.presentationml.tags+xml"/>
  <Override PartName="/ppt/tags/tag698.xml" ContentType="application/vnd.openxmlformats-officedocument.presentationml.tags+xml"/>
  <Override PartName="/ppt/tags/tag69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00.xml" ContentType="application/vnd.openxmlformats-officedocument.presentationml.tags+xml"/>
  <Override PartName="/ppt/tags/tag701.xml" ContentType="application/vnd.openxmlformats-officedocument.presentationml.tags+xml"/>
  <Override PartName="/ppt/tags/tag702.xml" ContentType="application/vnd.openxmlformats-officedocument.presentationml.tags+xml"/>
  <Override PartName="/ppt/tags/tag703.xml" ContentType="application/vnd.openxmlformats-officedocument.presentationml.tags+xml"/>
  <Override PartName="/ppt/tags/tag704.xml" ContentType="application/vnd.openxmlformats-officedocument.presentationml.tags+xml"/>
  <Override PartName="/ppt/tags/tag705.xml" ContentType="application/vnd.openxmlformats-officedocument.presentationml.tags+xml"/>
  <Override PartName="/ppt/tags/tag706.xml" ContentType="application/vnd.openxmlformats-officedocument.presentationml.tags+xml"/>
  <Override PartName="/ppt/tags/tag707.xml" ContentType="application/vnd.openxmlformats-officedocument.presentationml.tags+xml"/>
  <Override PartName="/ppt/tags/tag708.xml" ContentType="application/vnd.openxmlformats-officedocument.presentationml.tags+xml"/>
  <Override PartName="/ppt/tags/tag709.xml" ContentType="application/vnd.openxmlformats-officedocument.presentationml.tags+xml"/>
  <Override PartName="/ppt/tags/tag71.xml" ContentType="application/vnd.openxmlformats-officedocument.presentationml.tags+xml"/>
  <Override PartName="/ppt/tags/tag710.xml" ContentType="application/vnd.openxmlformats-officedocument.presentationml.tags+xml"/>
  <Override PartName="/ppt/tags/tag711.xml" ContentType="application/vnd.openxmlformats-officedocument.presentationml.tags+xml"/>
  <Override PartName="/ppt/tags/tag712.xml" ContentType="application/vnd.openxmlformats-officedocument.presentationml.tags+xml"/>
  <Override PartName="/ppt/tags/tag713.xml" ContentType="application/vnd.openxmlformats-officedocument.presentationml.tags+xml"/>
  <Override PartName="/ppt/tags/tag714.xml" ContentType="application/vnd.openxmlformats-officedocument.presentationml.tags+xml"/>
  <Override PartName="/ppt/tags/tag715.xml" ContentType="application/vnd.openxmlformats-officedocument.presentationml.tags+xml"/>
  <Override PartName="/ppt/tags/tag716.xml" ContentType="application/vnd.openxmlformats-officedocument.presentationml.tags+xml"/>
  <Override PartName="/ppt/tags/tag717.xml" ContentType="application/vnd.openxmlformats-officedocument.presentationml.tags+xml"/>
  <Override PartName="/ppt/tags/tag718.xml" ContentType="application/vnd.openxmlformats-officedocument.presentationml.tags+xml"/>
  <Override PartName="/ppt/tags/tag719.xml" ContentType="application/vnd.openxmlformats-officedocument.presentationml.tags+xml"/>
  <Override PartName="/ppt/tags/tag72.xml" ContentType="application/vnd.openxmlformats-officedocument.presentationml.tags+xml"/>
  <Override PartName="/ppt/tags/tag720.xml" ContentType="application/vnd.openxmlformats-officedocument.presentationml.tags+xml"/>
  <Override PartName="/ppt/tags/tag721.xml" ContentType="application/vnd.openxmlformats-officedocument.presentationml.tags+xml"/>
  <Override PartName="/ppt/tags/tag722.xml" ContentType="application/vnd.openxmlformats-officedocument.presentationml.tags+xml"/>
  <Override PartName="/ppt/tags/tag723.xml" ContentType="application/vnd.openxmlformats-officedocument.presentationml.tags+xml"/>
  <Override PartName="/ppt/tags/tag724.xml" ContentType="application/vnd.openxmlformats-officedocument.presentationml.tags+xml"/>
  <Override PartName="/ppt/tags/tag725.xml" ContentType="application/vnd.openxmlformats-officedocument.presentationml.tags+xml"/>
  <Override PartName="/ppt/tags/tag726.xml" ContentType="application/vnd.openxmlformats-officedocument.presentationml.tags+xml"/>
  <Override PartName="/ppt/tags/tag727.xml" ContentType="application/vnd.openxmlformats-officedocument.presentationml.tags+xml"/>
  <Override PartName="/ppt/tags/tag728.xml" ContentType="application/vnd.openxmlformats-officedocument.presentationml.tags+xml"/>
  <Override PartName="/ppt/tags/tag729.xml" ContentType="application/vnd.openxmlformats-officedocument.presentationml.tags+xml"/>
  <Override PartName="/ppt/tags/tag73.xml" ContentType="application/vnd.openxmlformats-officedocument.presentationml.tags+xml"/>
  <Override PartName="/ppt/tags/tag730.xml" ContentType="application/vnd.openxmlformats-officedocument.presentationml.tags+xml"/>
  <Override PartName="/ppt/tags/tag731.xml" ContentType="application/vnd.openxmlformats-officedocument.presentationml.tags+xml"/>
  <Override PartName="/ppt/tags/tag732.xml" ContentType="application/vnd.openxmlformats-officedocument.presentationml.tags+xml"/>
  <Override PartName="/ppt/tags/tag733.xml" ContentType="application/vnd.openxmlformats-officedocument.presentationml.tags+xml"/>
  <Override PartName="/ppt/tags/tag734.xml" ContentType="application/vnd.openxmlformats-officedocument.presentationml.tags+xml"/>
  <Override PartName="/ppt/tags/tag735.xml" ContentType="application/vnd.openxmlformats-officedocument.presentationml.tags+xml"/>
  <Override PartName="/ppt/tags/tag736.xml" ContentType="application/vnd.openxmlformats-officedocument.presentationml.tags+xml"/>
  <Override PartName="/ppt/tags/tag737.xml" ContentType="application/vnd.openxmlformats-officedocument.presentationml.tags+xml"/>
  <Override PartName="/ppt/tags/tag738.xml" ContentType="application/vnd.openxmlformats-officedocument.presentationml.tags+xml"/>
  <Override PartName="/ppt/tags/tag739.xml" ContentType="application/vnd.openxmlformats-officedocument.presentationml.tags+xml"/>
  <Override PartName="/ppt/tags/tag74.xml" ContentType="application/vnd.openxmlformats-officedocument.presentationml.tags+xml"/>
  <Override PartName="/ppt/tags/tag740.xml" ContentType="application/vnd.openxmlformats-officedocument.presentationml.tags+xml"/>
  <Override PartName="/ppt/tags/tag741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7" r:id="rId3"/>
    <p:sldMasterId id="2147483686" r:id="rId4"/>
    <p:sldMasterId id="2147483705" r:id="rId5"/>
    <p:sldMasterId id="2147483724" r:id="rId6"/>
  </p:sldMasterIdLst>
  <p:notesMasterIdLst>
    <p:notesMasterId r:id="rId8"/>
  </p:notesMasterIdLst>
  <p:sldIdLst>
    <p:sldId id="257" r:id="rId7"/>
    <p:sldId id="411" r:id="rId9"/>
    <p:sldId id="315" r:id="rId10"/>
    <p:sldId id="313" r:id="rId11"/>
    <p:sldId id="389" r:id="rId12"/>
    <p:sldId id="385" r:id="rId13"/>
    <p:sldId id="380" r:id="rId14"/>
    <p:sldId id="404" r:id="rId15"/>
    <p:sldId id="382" r:id="rId16"/>
    <p:sldId id="399" r:id="rId17"/>
    <p:sldId id="400" r:id="rId18"/>
    <p:sldId id="398" r:id="rId19"/>
    <p:sldId id="383" r:id="rId20"/>
    <p:sldId id="405" r:id="rId21"/>
  </p:sldIdLst>
  <p:sldSz cx="9144000" cy="6858000" type="screen4x3"/>
  <p:notesSz cx="6858000" cy="9144000"/>
  <p:custDataLst>
    <p:tags r:id="rId25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8" d="100"/>
          <a:sy n="108" d="100"/>
        </p:scale>
        <p:origin x="170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2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6" Type="http://schemas.openxmlformats.org/officeDocument/2006/relationships/slideMaster" Target="slideMasters/slideMaster5.xml"/><Relationship Id="rId5" Type="http://schemas.openxmlformats.org/officeDocument/2006/relationships/slideMaster" Target="slideMasters/slideMaster4.xml"/><Relationship Id="rId4" Type="http://schemas.openxmlformats.org/officeDocument/2006/relationships/slideMaster" Target="slideMasters/slideMaster3.xml"/><Relationship Id="rId3" Type="http://schemas.openxmlformats.org/officeDocument/2006/relationships/slideMaster" Target="slideMasters/slideMaster2.xml"/><Relationship Id="rId25" Type="http://schemas.openxmlformats.org/officeDocument/2006/relationships/tags" Target="tags/tag74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slide" Target="slides/slide14.xml"/><Relationship Id="rId20" Type="http://schemas.openxmlformats.org/officeDocument/2006/relationships/slide" Target="slides/slide13.xml"/><Relationship Id="rId2" Type="http://schemas.openxmlformats.org/officeDocument/2006/relationships/theme" Target="theme/theme1.xml"/><Relationship Id="rId19" Type="http://schemas.openxmlformats.org/officeDocument/2006/relationships/slide" Target="slides/slide12.xml"/><Relationship Id="rId18" Type="http://schemas.openxmlformats.org/officeDocument/2006/relationships/slide" Target="slides/slide11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8852" name="幻灯片图像占位符 3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78853" name="备注占位符 4"/>
          <p:cNvSpPr>
            <a:spLocks noGrp="1"/>
          </p:cNvSpPr>
          <p:nvPr>
            <p:ph type="body" sz="quarter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80898" name="备注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80899" name="灯片编号占位符 3"/>
          <p:cNvSpPr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/>
          </p:nvPr>
        </p:nvSpPr>
        <p:spPr/>
      </p:sp>
      <p:sp>
        <p:nvSpPr>
          <p:cNvPr id="3" name="文本占位符 2"/>
          <p:cNvSpPr/>
          <p:nvPr>
            <p:ph type="body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91138" name="文本占位符 2"/>
          <p:cNvSpPr>
            <a:spLocks noGrp="1"/>
          </p:cNvSpPr>
          <p:nvPr>
            <p:ph type="body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emf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image" Target="../media/image1.emf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22.xml"/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2" Type="http://schemas.openxmlformats.org/officeDocument/2006/relationships/tags" Target="../tags/tag25.xml"/><Relationship Id="rId11" Type="http://schemas.openxmlformats.org/officeDocument/2006/relationships/tags" Target="../tags/tag24.xml"/><Relationship Id="rId10" Type="http://schemas.openxmlformats.org/officeDocument/2006/relationships/tags" Target="../tags/tag23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32.xml"/><Relationship Id="rId8" Type="http://schemas.openxmlformats.org/officeDocument/2006/relationships/tags" Target="../tags/tag31.xml"/><Relationship Id="rId7" Type="http://schemas.openxmlformats.org/officeDocument/2006/relationships/tags" Target="../tags/tag30.xml"/><Relationship Id="rId6" Type="http://schemas.openxmlformats.org/officeDocument/2006/relationships/image" Target="../media/image1.emf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39.xml"/><Relationship Id="rId8" Type="http://schemas.openxmlformats.org/officeDocument/2006/relationships/tags" Target="../tags/tag38.xml"/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image" Target="../media/image1.emf"/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7" Type="http://schemas.openxmlformats.org/officeDocument/2006/relationships/tags" Target="../tags/tag44.xml"/><Relationship Id="rId6" Type="http://schemas.openxmlformats.org/officeDocument/2006/relationships/tags" Target="../tags/tag43.xml"/><Relationship Id="rId5" Type="http://schemas.openxmlformats.org/officeDocument/2006/relationships/image" Target="../media/image3.jpeg"/><Relationship Id="rId4" Type="http://schemas.openxmlformats.org/officeDocument/2006/relationships/tags" Target="../tags/tag42.xml"/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9" Type="http://schemas.openxmlformats.org/officeDocument/2006/relationships/tags" Target="../tags/tag55.xml"/><Relationship Id="rId8" Type="http://schemas.openxmlformats.org/officeDocument/2006/relationships/tags" Target="../tags/tag54.xml"/><Relationship Id="rId7" Type="http://schemas.openxmlformats.org/officeDocument/2006/relationships/tags" Target="../tags/tag53.xml"/><Relationship Id="rId6" Type="http://schemas.openxmlformats.org/officeDocument/2006/relationships/tags" Target="../tags/tag52.xml"/><Relationship Id="rId5" Type="http://schemas.openxmlformats.org/officeDocument/2006/relationships/tags" Target="../tags/tag51.xml"/><Relationship Id="rId4" Type="http://schemas.openxmlformats.org/officeDocument/2006/relationships/image" Target="../media/image1.emf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62.xml"/><Relationship Id="rId8" Type="http://schemas.openxmlformats.org/officeDocument/2006/relationships/tags" Target="../tags/tag61.xml"/><Relationship Id="rId7" Type="http://schemas.openxmlformats.org/officeDocument/2006/relationships/tags" Target="../tags/tag60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image" Target="../media/image1.emf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image" Target="../media/image1.emf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74.xml"/><Relationship Id="rId8" Type="http://schemas.openxmlformats.org/officeDocument/2006/relationships/tags" Target="../tags/tag73.xml"/><Relationship Id="rId7" Type="http://schemas.openxmlformats.org/officeDocument/2006/relationships/tags" Target="../tags/tag72.xml"/><Relationship Id="rId6" Type="http://schemas.openxmlformats.org/officeDocument/2006/relationships/tags" Target="../tags/tag71.xml"/><Relationship Id="rId5" Type="http://schemas.openxmlformats.org/officeDocument/2006/relationships/tags" Target="../tags/tag70.xml"/><Relationship Id="rId4" Type="http://schemas.openxmlformats.org/officeDocument/2006/relationships/image" Target="../media/image1.emf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0" Type="http://schemas.openxmlformats.org/officeDocument/2006/relationships/tags" Target="../tags/tag7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82.xml"/><Relationship Id="rId8" Type="http://schemas.openxmlformats.org/officeDocument/2006/relationships/tags" Target="../tags/tag81.xml"/><Relationship Id="rId7" Type="http://schemas.openxmlformats.org/officeDocument/2006/relationships/tags" Target="../tags/tag80.xml"/><Relationship Id="rId6" Type="http://schemas.openxmlformats.org/officeDocument/2006/relationships/image" Target="../media/image1.emf"/><Relationship Id="rId5" Type="http://schemas.openxmlformats.org/officeDocument/2006/relationships/tags" Target="../tags/tag79.xml"/><Relationship Id="rId4" Type="http://schemas.openxmlformats.org/officeDocument/2006/relationships/tags" Target="../tags/tag78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89.xml"/><Relationship Id="rId8" Type="http://schemas.openxmlformats.org/officeDocument/2006/relationships/tags" Target="../tags/tag88.xml"/><Relationship Id="rId7" Type="http://schemas.openxmlformats.org/officeDocument/2006/relationships/tags" Target="../tags/tag87.xml"/><Relationship Id="rId6" Type="http://schemas.openxmlformats.org/officeDocument/2006/relationships/tags" Target="../tags/tag86.xml"/><Relationship Id="rId5" Type="http://schemas.openxmlformats.org/officeDocument/2006/relationships/image" Target="../media/image1.emf"/><Relationship Id="rId4" Type="http://schemas.openxmlformats.org/officeDocument/2006/relationships/tags" Target="../tags/tag85.xml"/><Relationship Id="rId3" Type="http://schemas.openxmlformats.org/officeDocument/2006/relationships/tags" Target="../tags/tag84.xml"/><Relationship Id="rId2" Type="http://schemas.openxmlformats.org/officeDocument/2006/relationships/tags" Target="../tags/tag83.xml"/><Relationship Id="rId10" Type="http://schemas.openxmlformats.org/officeDocument/2006/relationships/tags" Target="../tags/tag90.xm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96.xml"/><Relationship Id="rId6" Type="http://schemas.openxmlformats.org/officeDocument/2006/relationships/tags" Target="../tags/tag95.xml"/><Relationship Id="rId5" Type="http://schemas.openxmlformats.org/officeDocument/2006/relationships/tags" Target="../tags/tag94.xml"/><Relationship Id="rId4" Type="http://schemas.openxmlformats.org/officeDocument/2006/relationships/tags" Target="../tags/tag93.xml"/><Relationship Id="rId3" Type="http://schemas.openxmlformats.org/officeDocument/2006/relationships/tags" Target="../tags/tag92.xml"/><Relationship Id="rId2" Type="http://schemas.openxmlformats.org/officeDocument/2006/relationships/tags" Target="../tags/tag91.xm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102.xml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image" Target="../media/image1.emf"/><Relationship Id="rId4" Type="http://schemas.openxmlformats.org/officeDocument/2006/relationships/tags" Target="../tags/tag99.xml"/><Relationship Id="rId3" Type="http://schemas.openxmlformats.org/officeDocument/2006/relationships/tags" Target="../tags/tag98.xml"/><Relationship Id="rId2" Type="http://schemas.openxmlformats.org/officeDocument/2006/relationships/tags" Target="../tags/tag97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7" Type="http://schemas.openxmlformats.org/officeDocument/2006/relationships/tags" Target="../tags/tag107.xml"/><Relationship Id="rId6" Type="http://schemas.openxmlformats.org/officeDocument/2006/relationships/tags" Target="../tags/tag106.xml"/><Relationship Id="rId5" Type="http://schemas.openxmlformats.org/officeDocument/2006/relationships/tags" Target="../tags/tag105.xml"/><Relationship Id="rId4" Type="http://schemas.openxmlformats.org/officeDocument/2006/relationships/image" Target="../media/image1.emf"/><Relationship Id="rId3" Type="http://schemas.openxmlformats.org/officeDocument/2006/relationships/tags" Target="../tags/tag104.xml"/><Relationship Id="rId2" Type="http://schemas.openxmlformats.org/officeDocument/2006/relationships/tags" Target="../tags/tag103.xm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4" Type="http://schemas.openxmlformats.org/officeDocument/2006/relationships/image" Target="../media/image1.emf"/><Relationship Id="rId3" Type="http://schemas.openxmlformats.org/officeDocument/2006/relationships/tags" Target="../tags/tag110.xml"/><Relationship Id="rId2" Type="http://schemas.openxmlformats.org/officeDocument/2006/relationships/tags" Target="../tags/tag109.xml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9" Type="http://schemas.openxmlformats.org/officeDocument/2006/relationships/tags" Target="../tags/tag121.xml"/><Relationship Id="rId8" Type="http://schemas.openxmlformats.org/officeDocument/2006/relationships/tags" Target="../tags/tag120.xml"/><Relationship Id="rId7" Type="http://schemas.openxmlformats.org/officeDocument/2006/relationships/tags" Target="../tags/tag119.xml"/><Relationship Id="rId6" Type="http://schemas.openxmlformats.org/officeDocument/2006/relationships/tags" Target="../tags/tag118.xml"/><Relationship Id="rId5" Type="http://schemas.openxmlformats.org/officeDocument/2006/relationships/image" Target="../media/image1.emf"/><Relationship Id="rId4" Type="http://schemas.openxmlformats.org/officeDocument/2006/relationships/tags" Target="../tags/tag117.xml"/><Relationship Id="rId3" Type="http://schemas.openxmlformats.org/officeDocument/2006/relationships/tags" Target="../tags/tag116.xml"/><Relationship Id="rId2" Type="http://schemas.openxmlformats.org/officeDocument/2006/relationships/tags" Target="../tags/tag115.xml"/><Relationship Id="rId10" Type="http://schemas.openxmlformats.org/officeDocument/2006/relationships/tags" Target="../tags/tag122.xml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9" Type="http://schemas.openxmlformats.org/officeDocument/2006/relationships/tags" Target="../tags/tag135.xml"/><Relationship Id="rId8" Type="http://schemas.openxmlformats.org/officeDocument/2006/relationships/tags" Target="../tags/tag134.xml"/><Relationship Id="rId7" Type="http://schemas.openxmlformats.org/officeDocument/2006/relationships/tags" Target="../tags/tag133.xml"/><Relationship Id="rId6" Type="http://schemas.openxmlformats.org/officeDocument/2006/relationships/tags" Target="../tags/tag132.xml"/><Relationship Id="rId5" Type="http://schemas.openxmlformats.org/officeDocument/2006/relationships/tags" Target="../tags/tag131.xml"/><Relationship Id="rId4" Type="http://schemas.openxmlformats.org/officeDocument/2006/relationships/image" Target="../media/image1.emf"/><Relationship Id="rId3" Type="http://schemas.openxmlformats.org/officeDocument/2006/relationships/tags" Target="../tags/tag130.xml"/><Relationship Id="rId2" Type="http://schemas.openxmlformats.org/officeDocument/2006/relationships/tags" Target="../tags/tag129.xml"/><Relationship Id="rId12" Type="http://schemas.openxmlformats.org/officeDocument/2006/relationships/tags" Target="../tags/tag138.xml"/><Relationship Id="rId11" Type="http://schemas.openxmlformats.org/officeDocument/2006/relationships/tags" Target="../tags/tag137.xml"/><Relationship Id="rId10" Type="http://schemas.openxmlformats.org/officeDocument/2006/relationships/tags" Target="../tags/tag136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7" Type="http://schemas.openxmlformats.org/officeDocument/2006/relationships/tags" Target="../tags/tag143.xml"/><Relationship Id="rId6" Type="http://schemas.openxmlformats.org/officeDocument/2006/relationships/tags" Target="../tags/tag142.xml"/><Relationship Id="rId5" Type="http://schemas.openxmlformats.org/officeDocument/2006/relationships/tags" Target="../tags/tag141.xml"/><Relationship Id="rId4" Type="http://schemas.openxmlformats.org/officeDocument/2006/relationships/image" Target="../media/image1.emf"/><Relationship Id="rId3" Type="http://schemas.openxmlformats.org/officeDocument/2006/relationships/tags" Target="../tags/tag140.xml"/><Relationship Id="rId2" Type="http://schemas.openxmlformats.org/officeDocument/2006/relationships/tags" Target="../tags/tag139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150.xml"/><Relationship Id="rId7" Type="http://schemas.openxmlformats.org/officeDocument/2006/relationships/tags" Target="../tags/tag149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" Type="http://schemas.openxmlformats.org/officeDocument/2006/relationships/tags" Target="../tags/tag146.xml"/><Relationship Id="rId3" Type="http://schemas.openxmlformats.org/officeDocument/2006/relationships/tags" Target="../tags/tag145.xml"/><Relationship Id="rId2" Type="http://schemas.openxmlformats.org/officeDocument/2006/relationships/tags" Target="../tags/tag144.xml"/><Relationship Id="rId12" Type="http://schemas.openxmlformats.org/officeDocument/2006/relationships/tags" Target="../tags/tag153.xml"/><Relationship Id="rId11" Type="http://schemas.openxmlformats.org/officeDocument/2006/relationships/tags" Target="../tags/tag152.xml"/><Relationship Id="rId10" Type="http://schemas.openxmlformats.org/officeDocument/2006/relationships/tags" Target="../tags/tag151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9" Type="http://schemas.openxmlformats.org/officeDocument/2006/relationships/tags" Target="../tags/tag160.xml"/><Relationship Id="rId8" Type="http://schemas.openxmlformats.org/officeDocument/2006/relationships/tags" Target="../tags/tag159.xml"/><Relationship Id="rId7" Type="http://schemas.openxmlformats.org/officeDocument/2006/relationships/tags" Target="../tags/tag158.xml"/><Relationship Id="rId6" Type="http://schemas.openxmlformats.org/officeDocument/2006/relationships/image" Target="../media/image1.emf"/><Relationship Id="rId5" Type="http://schemas.openxmlformats.org/officeDocument/2006/relationships/tags" Target="../tags/tag157.xml"/><Relationship Id="rId4" Type="http://schemas.openxmlformats.org/officeDocument/2006/relationships/tags" Target="../tags/tag156.xml"/><Relationship Id="rId3" Type="http://schemas.openxmlformats.org/officeDocument/2006/relationships/tags" Target="../tags/tag155.xml"/><Relationship Id="rId2" Type="http://schemas.openxmlformats.org/officeDocument/2006/relationships/tags" Target="../tags/tag154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" Type="http://schemas.openxmlformats.org/officeDocument/2006/relationships/tags" Target="../tags/tag163.xml"/><Relationship Id="rId4" Type="http://schemas.openxmlformats.org/officeDocument/2006/relationships/image" Target="../media/image1.emf"/><Relationship Id="rId3" Type="http://schemas.openxmlformats.org/officeDocument/2006/relationships/tags" Target="../tags/tag162.xml"/><Relationship Id="rId2" Type="http://schemas.openxmlformats.org/officeDocument/2006/relationships/tags" Target="../tags/tag161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7" Type="http://schemas.openxmlformats.org/officeDocument/2006/relationships/tags" Target="../tags/tag172.xml"/><Relationship Id="rId6" Type="http://schemas.openxmlformats.org/officeDocument/2006/relationships/tags" Target="../tags/tag171.xml"/><Relationship Id="rId5" Type="http://schemas.openxmlformats.org/officeDocument/2006/relationships/image" Target="../media/image3.jpeg"/><Relationship Id="rId4" Type="http://schemas.openxmlformats.org/officeDocument/2006/relationships/tags" Target="../tags/tag170.xml"/><Relationship Id="rId3" Type="http://schemas.openxmlformats.org/officeDocument/2006/relationships/tags" Target="../tags/tag169.xml"/><Relationship Id="rId2" Type="http://schemas.openxmlformats.org/officeDocument/2006/relationships/tags" Target="../tags/tag168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4" Type="http://schemas.openxmlformats.org/officeDocument/2006/relationships/tags" Target="../tags/tag176.xml"/><Relationship Id="rId3" Type="http://schemas.openxmlformats.org/officeDocument/2006/relationships/tags" Target="../tags/tag175.xml"/><Relationship Id="rId2" Type="http://schemas.openxmlformats.org/officeDocument/2006/relationships/tags" Target="../tags/tag174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9" Type="http://schemas.openxmlformats.org/officeDocument/2006/relationships/tags" Target="../tags/tag183.xml"/><Relationship Id="rId8" Type="http://schemas.openxmlformats.org/officeDocument/2006/relationships/tags" Target="../tags/tag182.xml"/><Relationship Id="rId7" Type="http://schemas.openxmlformats.org/officeDocument/2006/relationships/tags" Target="../tags/tag181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4" Type="http://schemas.openxmlformats.org/officeDocument/2006/relationships/image" Target="../media/image1.emf"/><Relationship Id="rId3" Type="http://schemas.openxmlformats.org/officeDocument/2006/relationships/tags" Target="../tags/tag178.xml"/><Relationship Id="rId2" Type="http://schemas.openxmlformats.org/officeDocument/2006/relationships/tags" Target="../tags/tag177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90.xml"/><Relationship Id="rId8" Type="http://schemas.openxmlformats.org/officeDocument/2006/relationships/tags" Target="../tags/tag189.xml"/><Relationship Id="rId7" Type="http://schemas.openxmlformats.org/officeDocument/2006/relationships/tags" Target="../tags/tag188.xml"/><Relationship Id="rId6" Type="http://schemas.openxmlformats.org/officeDocument/2006/relationships/tags" Target="../tags/tag187.xml"/><Relationship Id="rId5" Type="http://schemas.openxmlformats.org/officeDocument/2006/relationships/tags" Target="../tags/tag186.xml"/><Relationship Id="rId4" Type="http://schemas.openxmlformats.org/officeDocument/2006/relationships/image" Target="../media/image1.emf"/><Relationship Id="rId3" Type="http://schemas.openxmlformats.org/officeDocument/2006/relationships/tags" Target="../tags/tag185.xml"/><Relationship Id="rId2" Type="http://schemas.openxmlformats.org/officeDocument/2006/relationships/tags" Target="../tags/tag184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7" Type="http://schemas.openxmlformats.org/officeDocument/2006/relationships/tags" Target="../tags/tag195.xml"/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image" Target="../media/image1.emf"/><Relationship Id="rId3" Type="http://schemas.openxmlformats.org/officeDocument/2006/relationships/tags" Target="../tags/tag192.xml"/><Relationship Id="rId2" Type="http://schemas.openxmlformats.org/officeDocument/2006/relationships/tags" Target="../tags/tag191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9" Type="http://schemas.openxmlformats.org/officeDocument/2006/relationships/tags" Target="../tags/tag202.xml"/><Relationship Id="rId8" Type="http://schemas.openxmlformats.org/officeDocument/2006/relationships/tags" Target="../tags/tag201.xml"/><Relationship Id="rId7" Type="http://schemas.openxmlformats.org/officeDocument/2006/relationships/tags" Target="../tags/tag200.xml"/><Relationship Id="rId6" Type="http://schemas.openxmlformats.org/officeDocument/2006/relationships/tags" Target="../tags/tag199.xml"/><Relationship Id="rId5" Type="http://schemas.openxmlformats.org/officeDocument/2006/relationships/tags" Target="../tags/tag198.xml"/><Relationship Id="rId4" Type="http://schemas.openxmlformats.org/officeDocument/2006/relationships/image" Target="../media/image1.emf"/><Relationship Id="rId3" Type="http://schemas.openxmlformats.org/officeDocument/2006/relationships/tags" Target="../tags/tag197.xml"/><Relationship Id="rId2" Type="http://schemas.openxmlformats.org/officeDocument/2006/relationships/tags" Target="../tags/tag196.xml"/><Relationship Id="rId10" Type="http://schemas.openxmlformats.org/officeDocument/2006/relationships/tags" Target="../tags/tag203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9" Type="http://schemas.openxmlformats.org/officeDocument/2006/relationships/tags" Target="../tags/tag210.xml"/><Relationship Id="rId8" Type="http://schemas.openxmlformats.org/officeDocument/2006/relationships/tags" Target="../tags/tag209.xml"/><Relationship Id="rId7" Type="http://schemas.openxmlformats.org/officeDocument/2006/relationships/tags" Target="../tags/tag208.xml"/><Relationship Id="rId6" Type="http://schemas.openxmlformats.org/officeDocument/2006/relationships/image" Target="../media/image1.emf"/><Relationship Id="rId5" Type="http://schemas.openxmlformats.org/officeDocument/2006/relationships/tags" Target="../tags/tag207.xml"/><Relationship Id="rId4" Type="http://schemas.openxmlformats.org/officeDocument/2006/relationships/tags" Target="../tags/tag206.xml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217.xml"/><Relationship Id="rId8" Type="http://schemas.openxmlformats.org/officeDocument/2006/relationships/tags" Target="../tags/tag216.xml"/><Relationship Id="rId7" Type="http://schemas.openxmlformats.org/officeDocument/2006/relationships/tags" Target="../tags/tag215.xml"/><Relationship Id="rId6" Type="http://schemas.openxmlformats.org/officeDocument/2006/relationships/tags" Target="../tags/tag214.xml"/><Relationship Id="rId5" Type="http://schemas.openxmlformats.org/officeDocument/2006/relationships/image" Target="../media/image1.emf"/><Relationship Id="rId4" Type="http://schemas.openxmlformats.org/officeDocument/2006/relationships/tags" Target="../tags/tag213.xml"/><Relationship Id="rId3" Type="http://schemas.openxmlformats.org/officeDocument/2006/relationships/tags" Target="../tags/tag212.xml"/><Relationship Id="rId2" Type="http://schemas.openxmlformats.org/officeDocument/2006/relationships/tags" Target="../tags/tag211.xml"/><Relationship Id="rId10" Type="http://schemas.openxmlformats.org/officeDocument/2006/relationships/tags" Target="../tags/tag218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tags" Target="../tags/tag224.xml"/><Relationship Id="rId6" Type="http://schemas.openxmlformats.org/officeDocument/2006/relationships/tags" Target="../tags/tag223.xml"/><Relationship Id="rId5" Type="http://schemas.openxmlformats.org/officeDocument/2006/relationships/tags" Target="../tags/tag222.xml"/><Relationship Id="rId4" Type="http://schemas.openxmlformats.org/officeDocument/2006/relationships/tags" Target="../tags/tag221.xml"/><Relationship Id="rId3" Type="http://schemas.openxmlformats.org/officeDocument/2006/relationships/tags" Target="../tags/tag220.xml"/><Relationship Id="rId2" Type="http://schemas.openxmlformats.org/officeDocument/2006/relationships/tags" Target="../tags/tag219.xml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30.xml"/><Relationship Id="rId7" Type="http://schemas.openxmlformats.org/officeDocument/2006/relationships/tags" Target="../tags/tag229.xml"/><Relationship Id="rId6" Type="http://schemas.openxmlformats.org/officeDocument/2006/relationships/tags" Target="../tags/tag228.xml"/><Relationship Id="rId5" Type="http://schemas.openxmlformats.org/officeDocument/2006/relationships/image" Target="../media/image1.emf"/><Relationship Id="rId4" Type="http://schemas.openxmlformats.org/officeDocument/2006/relationships/tags" Target="../tags/tag227.xml"/><Relationship Id="rId3" Type="http://schemas.openxmlformats.org/officeDocument/2006/relationships/tags" Target="../tags/tag226.xml"/><Relationship Id="rId2" Type="http://schemas.openxmlformats.org/officeDocument/2006/relationships/tags" Target="../tags/tag225.xml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tags" Target="../tags/tag236.xml"/><Relationship Id="rId7" Type="http://schemas.openxmlformats.org/officeDocument/2006/relationships/tags" Target="../tags/tag235.xml"/><Relationship Id="rId6" Type="http://schemas.openxmlformats.org/officeDocument/2006/relationships/tags" Target="../tags/tag234.xml"/><Relationship Id="rId5" Type="http://schemas.openxmlformats.org/officeDocument/2006/relationships/tags" Target="../tags/tag233.xml"/><Relationship Id="rId4" Type="http://schemas.openxmlformats.org/officeDocument/2006/relationships/image" Target="../media/image1.emf"/><Relationship Id="rId3" Type="http://schemas.openxmlformats.org/officeDocument/2006/relationships/tags" Target="../tags/tag232.xml"/><Relationship Id="rId2" Type="http://schemas.openxmlformats.org/officeDocument/2006/relationships/tags" Target="../tags/tag231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242.xml"/><Relationship Id="rId7" Type="http://schemas.openxmlformats.org/officeDocument/2006/relationships/tags" Target="../tags/tag241.xml"/><Relationship Id="rId6" Type="http://schemas.openxmlformats.org/officeDocument/2006/relationships/tags" Target="../tags/tag240.xml"/><Relationship Id="rId5" Type="http://schemas.openxmlformats.org/officeDocument/2006/relationships/tags" Target="../tags/tag239.xml"/><Relationship Id="rId4" Type="http://schemas.openxmlformats.org/officeDocument/2006/relationships/image" Target="../media/image1.emf"/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9" Type="http://schemas.openxmlformats.org/officeDocument/2006/relationships/tags" Target="../tags/tag249.xml"/><Relationship Id="rId8" Type="http://schemas.openxmlformats.org/officeDocument/2006/relationships/tags" Target="../tags/tag248.xml"/><Relationship Id="rId7" Type="http://schemas.openxmlformats.org/officeDocument/2006/relationships/tags" Target="../tags/tag247.xml"/><Relationship Id="rId6" Type="http://schemas.openxmlformats.org/officeDocument/2006/relationships/tags" Target="../tags/tag246.xml"/><Relationship Id="rId5" Type="http://schemas.openxmlformats.org/officeDocument/2006/relationships/image" Target="../media/image1.emf"/><Relationship Id="rId4" Type="http://schemas.openxmlformats.org/officeDocument/2006/relationships/tags" Target="../tags/tag245.xml"/><Relationship Id="rId3" Type="http://schemas.openxmlformats.org/officeDocument/2006/relationships/tags" Target="../tags/tag244.xml"/><Relationship Id="rId2" Type="http://schemas.openxmlformats.org/officeDocument/2006/relationships/tags" Target="../tags/tag243.xml"/><Relationship Id="rId10" Type="http://schemas.openxmlformats.org/officeDocument/2006/relationships/tags" Target="../tags/tag250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9" Type="http://schemas.openxmlformats.org/officeDocument/2006/relationships/tags" Target="../tags/tag263.xml"/><Relationship Id="rId8" Type="http://schemas.openxmlformats.org/officeDocument/2006/relationships/tags" Target="../tags/tag262.xml"/><Relationship Id="rId7" Type="http://schemas.openxmlformats.org/officeDocument/2006/relationships/tags" Target="../tags/tag261.xml"/><Relationship Id="rId6" Type="http://schemas.openxmlformats.org/officeDocument/2006/relationships/tags" Target="../tags/tag260.xml"/><Relationship Id="rId5" Type="http://schemas.openxmlformats.org/officeDocument/2006/relationships/tags" Target="../tags/tag259.xml"/><Relationship Id="rId4" Type="http://schemas.openxmlformats.org/officeDocument/2006/relationships/image" Target="../media/image1.emf"/><Relationship Id="rId3" Type="http://schemas.openxmlformats.org/officeDocument/2006/relationships/tags" Target="../tags/tag258.xml"/><Relationship Id="rId2" Type="http://schemas.openxmlformats.org/officeDocument/2006/relationships/tags" Target="../tags/tag257.xml"/><Relationship Id="rId12" Type="http://schemas.openxmlformats.org/officeDocument/2006/relationships/tags" Target="../tags/tag266.xml"/><Relationship Id="rId11" Type="http://schemas.openxmlformats.org/officeDocument/2006/relationships/tags" Target="../tags/tag265.xml"/><Relationship Id="rId10" Type="http://schemas.openxmlformats.org/officeDocument/2006/relationships/tags" Target="../tags/tag264.xml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7" Type="http://schemas.openxmlformats.org/officeDocument/2006/relationships/tags" Target="../tags/tag271.xml"/><Relationship Id="rId6" Type="http://schemas.openxmlformats.org/officeDocument/2006/relationships/tags" Target="../tags/tag270.xml"/><Relationship Id="rId5" Type="http://schemas.openxmlformats.org/officeDocument/2006/relationships/tags" Target="../tags/tag269.xml"/><Relationship Id="rId4" Type="http://schemas.openxmlformats.org/officeDocument/2006/relationships/image" Target="../media/image1.emf"/><Relationship Id="rId3" Type="http://schemas.openxmlformats.org/officeDocument/2006/relationships/tags" Target="../tags/tag268.xml"/><Relationship Id="rId2" Type="http://schemas.openxmlformats.org/officeDocument/2006/relationships/tags" Target="../tags/tag267.xml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278.xml"/><Relationship Id="rId7" Type="http://schemas.openxmlformats.org/officeDocument/2006/relationships/tags" Target="../tags/tag277.xml"/><Relationship Id="rId6" Type="http://schemas.openxmlformats.org/officeDocument/2006/relationships/tags" Target="../tags/tag276.xml"/><Relationship Id="rId5" Type="http://schemas.openxmlformats.org/officeDocument/2006/relationships/tags" Target="../tags/tag275.xml"/><Relationship Id="rId4" Type="http://schemas.openxmlformats.org/officeDocument/2006/relationships/tags" Target="../tags/tag274.xml"/><Relationship Id="rId3" Type="http://schemas.openxmlformats.org/officeDocument/2006/relationships/tags" Target="../tags/tag273.xml"/><Relationship Id="rId2" Type="http://schemas.openxmlformats.org/officeDocument/2006/relationships/tags" Target="../tags/tag272.xml"/><Relationship Id="rId12" Type="http://schemas.openxmlformats.org/officeDocument/2006/relationships/tags" Target="../tags/tag281.xml"/><Relationship Id="rId11" Type="http://schemas.openxmlformats.org/officeDocument/2006/relationships/tags" Target="../tags/tag280.xml"/><Relationship Id="rId10" Type="http://schemas.openxmlformats.org/officeDocument/2006/relationships/tags" Target="../tags/tag279.xml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288.xml"/><Relationship Id="rId8" Type="http://schemas.openxmlformats.org/officeDocument/2006/relationships/tags" Target="../tags/tag287.xml"/><Relationship Id="rId7" Type="http://schemas.openxmlformats.org/officeDocument/2006/relationships/tags" Target="../tags/tag286.xml"/><Relationship Id="rId6" Type="http://schemas.openxmlformats.org/officeDocument/2006/relationships/image" Target="../media/image1.emf"/><Relationship Id="rId5" Type="http://schemas.openxmlformats.org/officeDocument/2006/relationships/tags" Target="../tags/tag285.xml"/><Relationship Id="rId4" Type="http://schemas.openxmlformats.org/officeDocument/2006/relationships/tags" Target="../tags/tag284.xml"/><Relationship Id="rId3" Type="http://schemas.openxmlformats.org/officeDocument/2006/relationships/tags" Target="../tags/tag283.xml"/><Relationship Id="rId2" Type="http://schemas.openxmlformats.org/officeDocument/2006/relationships/tags" Target="../tags/tag282.xml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9" Type="http://schemas.openxmlformats.org/officeDocument/2006/relationships/tags" Target="../tags/tag295.xml"/><Relationship Id="rId8" Type="http://schemas.openxmlformats.org/officeDocument/2006/relationships/tags" Target="../tags/tag294.xml"/><Relationship Id="rId7" Type="http://schemas.openxmlformats.org/officeDocument/2006/relationships/tags" Target="../tags/tag293.xml"/><Relationship Id="rId6" Type="http://schemas.openxmlformats.org/officeDocument/2006/relationships/tags" Target="../tags/tag292.xml"/><Relationship Id="rId5" Type="http://schemas.openxmlformats.org/officeDocument/2006/relationships/tags" Target="../tags/tag291.xml"/><Relationship Id="rId4" Type="http://schemas.openxmlformats.org/officeDocument/2006/relationships/image" Target="../media/image1.emf"/><Relationship Id="rId3" Type="http://schemas.openxmlformats.org/officeDocument/2006/relationships/tags" Target="../tags/tag290.xml"/><Relationship Id="rId2" Type="http://schemas.openxmlformats.org/officeDocument/2006/relationships/tags" Target="../tags/tag289.xml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tags" Target="../tags/tag301.xml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image" Target="../media/image3.jpeg"/><Relationship Id="rId4" Type="http://schemas.openxmlformats.org/officeDocument/2006/relationships/tags" Target="../tags/tag298.xml"/><Relationship Id="rId3" Type="http://schemas.openxmlformats.org/officeDocument/2006/relationships/tags" Target="../tags/tag297.xml"/><Relationship Id="rId2" Type="http://schemas.openxmlformats.org/officeDocument/2006/relationships/tags" Target="../tags/tag296.xml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4" Type="http://schemas.openxmlformats.org/officeDocument/2006/relationships/tags" Target="../tags/tag304.xml"/><Relationship Id="rId3" Type="http://schemas.openxmlformats.org/officeDocument/2006/relationships/tags" Target="../tags/tag303.xml"/><Relationship Id="rId2" Type="http://schemas.openxmlformats.org/officeDocument/2006/relationships/tags" Target="../tags/tag302.xml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9" Type="http://schemas.openxmlformats.org/officeDocument/2006/relationships/tags" Target="../tags/tag311.xml"/><Relationship Id="rId8" Type="http://schemas.openxmlformats.org/officeDocument/2006/relationships/tags" Target="../tags/tag310.xml"/><Relationship Id="rId7" Type="http://schemas.openxmlformats.org/officeDocument/2006/relationships/tags" Target="../tags/tag309.xml"/><Relationship Id="rId6" Type="http://schemas.openxmlformats.org/officeDocument/2006/relationships/tags" Target="../tags/tag308.xml"/><Relationship Id="rId5" Type="http://schemas.openxmlformats.org/officeDocument/2006/relationships/tags" Target="../tags/tag307.xml"/><Relationship Id="rId4" Type="http://schemas.openxmlformats.org/officeDocument/2006/relationships/image" Target="../media/image1.emf"/><Relationship Id="rId3" Type="http://schemas.openxmlformats.org/officeDocument/2006/relationships/tags" Target="../tags/tag306.xml"/><Relationship Id="rId2" Type="http://schemas.openxmlformats.org/officeDocument/2006/relationships/tags" Target="../tags/tag305.xml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9" Type="http://schemas.openxmlformats.org/officeDocument/2006/relationships/tags" Target="../tags/tag318.xml"/><Relationship Id="rId8" Type="http://schemas.openxmlformats.org/officeDocument/2006/relationships/tags" Target="../tags/tag317.xml"/><Relationship Id="rId7" Type="http://schemas.openxmlformats.org/officeDocument/2006/relationships/tags" Target="../tags/tag316.xml"/><Relationship Id="rId6" Type="http://schemas.openxmlformats.org/officeDocument/2006/relationships/tags" Target="../tags/tag315.xml"/><Relationship Id="rId5" Type="http://schemas.openxmlformats.org/officeDocument/2006/relationships/tags" Target="../tags/tag314.xml"/><Relationship Id="rId4" Type="http://schemas.openxmlformats.org/officeDocument/2006/relationships/image" Target="../media/image1.emf"/><Relationship Id="rId3" Type="http://schemas.openxmlformats.org/officeDocument/2006/relationships/tags" Target="../tags/tag313.xml"/><Relationship Id="rId2" Type="http://schemas.openxmlformats.org/officeDocument/2006/relationships/tags" Target="../tags/tag312.xml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7" Type="http://schemas.openxmlformats.org/officeDocument/2006/relationships/tags" Target="../tags/tag323.xml"/><Relationship Id="rId6" Type="http://schemas.openxmlformats.org/officeDocument/2006/relationships/tags" Target="../tags/tag322.xml"/><Relationship Id="rId5" Type="http://schemas.openxmlformats.org/officeDocument/2006/relationships/tags" Target="../tags/tag321.xml"/><Relationship Id="rId4" Type="http://schemas.openxmlformats.org/officeDocument/2006/relationships/image" Target="../media/image1.emf"/><Relationship Id="rId3" Type="http://schemas.openxmlformats.org/officeDocument/2006/relationships/tags" Target="../tags/tag320.xml"/><Relationship Id="rId2" Type="http://schemas.openxmlformats.org/officeDocument/2006/relationships/tags" Target="../tags/tag319.xml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9" Type="http://schemas.openxmlformats.org/officeDocument/2006/relationships/tags" Target="../tags/tag330.xml"/><Relationship Id="rId8" Type="http://schemas.openxmlformats.org/officeDocument/2006/relationships/tags" Target="../tags/tag329.xml"/><Relationship Id="rId7" Type="http://schemas.openxmlformats.org/officeDocument/2006/relationships/tags" Target="../tags/tag328.xml"/><Relationship Id="rId6" Type="http://schemas.openxmlformats.org/officeDocument/2006/relationships/tags" Target="../tags/tag327.xml"/><Relationship Id="rId5" Type="http://schemas.openxmlformats.org/officeDocument/2006/relationships/tags" Target="../tags/tag326.xml"/><Relationship Id="rId4" Type="http://schemas.openxmlformats.org/officeDocument/2006/relationships/image" Target="../media/image1.emf"/><Relationship Id="rId3" Type="http://schemas.openxmlformats.org/officeDocument/2006/relationships/tags" Target="../tags/tag325.xml"/><Relationship Id="rId2" Type="http://schemas.openxmlformats.org/officeDocument/2006/relationships/tags" Target="../tags/tag324.xml"/><Relationship Id="rId10" Type="http://schemas.openxmlformats.org/officeDocument/2006/relationships/tags" Target="../tags/tag331.xml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9" Type="http://schemas.openxmlformats.org/officeDocument/2006/relationships/tags" Target="../tags/tag338.xml"/><Relationship Id="rId8" Type="http://schemas.openxmlformats.org/officeDocument/2006/relationships/tags" Target="../tags/tag337.xml"/><Relationship Id="rId7" Type="http://schemas.openxmlformats.org/officeDocument/2006/relationships/tags" Target="../tags/tag336.xml"/><Relationship Id="rId6" Type="http://schemas.openxmlformats.org/officeDocument/2006/relationships/image" Target="../media/image1.emf"/><Relationship Id="rId5" Type="http://schemas.openxmlformats.org/officeDocument/2006/relationships/tags" Target="../tags/tag335.xml"/><Relationship Id="rId4" Type="http://schemas.openxmlformats.org/officeDocument/2006/relationships/tags" Target="../tags/tag334.xml"/><Relationship Id="rId3" Type="http://schemas.openxmlformats.org/officeDocument/2006/relationships/tags" Target="../tags/tag333.xml"/><Relationship Id="rId2" Type="http://schemas.openxmlformats.org/officeDocument/2006/relationships/tags" Target="../tags/tag332.xml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9" Type="http://schemas.openxmlformats.org/officeDocument/2006/relationships/tags" Target="../tags/tag345.xml"/><Relationship Id="rId8" Type="http://schemas.openxmlformats.org/officeDocument/2006/relationships/tags" Target="../tags/tag344.xml"/><Relationship Id="rId7" Type="http://schemas.openxmlformats.org/officeDocument/2006/relationships/tags" Target="../tags/tag343.xml"/><Relationship Id="rId6" Type="http://schemas.openxmlformats.org/officeDocument/2006/relationships/tags" Target="../tags/tag342.xml"/><Relationship Id="rId5" Type="http://schemas.openxmlformats.org/officeDocument/2006/relationships/image" Target="../media/image1.emf"/><Relationship Id="rId4" Type="http://schemas.openxmlformats.org/officeDocument/2006/relationships/tags" Target="../tags/tag341.xml"/><Relationship Id="rId3" Type="http://schemas.openxmlformats.org/officeDocument/2006/relationships/tags" Target="../tags/tag340.xml"/><Relationship Id="rId2" Type="http://schemas.openxmlformats.org/officeDocument/2006/relationships/tags" Target="../tags/tag339.xml"/><Relationship Id="rId10" Type="http://schemas.openxmlformats.org/officeDocument/2006/relationships/tags" Target="../tags/tag346.xml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7" Type="http://schemas.openxmlformats.org/officeDocument/2006/relationships/tags" Target="../tags/tag352.xml"/><Relationship Id="rId6" Type="http://schemas.openxmlformats.org/officeDocument/2006/relationships/tags" Target="../tags/tag351.xml"/><Relationship Id="rId5" Type="http://schemas.openxmlformats.org/officeDocument/2006/relationships/tags" Target="../tags/tag350.xml"/><Relationship Id="rId4" Type="http://schemas.openxmlformats.org/officeDocument/2006/relationships/tags" Target="../tags/tag349.xml"/><Relationship Id="rId3" Type="http://schemas.openxmlformats.org/officeDocument/2006/relationships/tags" Target="../tags/tag348.xml"/><Relationship Id="rId2" Type="http://schemas.openxmlformats.org/officeDocument/2006/relationships/tags" Target="../tags/tag347.xml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tags" Target="../tags/tag358.xml"/><Relationship Id="rId7" Type="http://schemas.openxmlformats.org/officeDocument/2006/relationships/tags" Target="../tags/tag357.xml"/><Relationship Id="rId6" Type="http://schemas.openxmlformats.org/officeDocument/2006/relationships/tags" Target="../tags/tag356.xml"/><Relationship Id="rId5" Type="http://schemas.openxmlformats.org/officeDocument/2006/relationships/image" Target="../media/image1.emf"/><Relationship Id="rId4" Type="http://schemas.openxmlformats.org/officeDocument/2006/relationships/tags" Target="../tags/tag355.xml"/><Relationship Id="rId3" Type="http://schemas.openxmlformats.org/officeDocument/2006/relationships/tags" Target="../tags/tag354.xml"/><Relationship Id="rId2" Type="http://schemas.openxmlformats.org/officeDocument/2006/relationships/tags" Target="../tags/tag353.xml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tags" Target="../tags/tag364.xml"/><Relationship Id="rId7" Type="http://schemas.openxmlformats.org/officeDocument/2006/relationships/tags" Target="../tags/tag363.xml"/><Relationship Id="rId6" Type="http://schemas.openxmlformats.org/officeDocument/2006/relationships/tags" Target="../tags/tag362.xml"/><Relationship Id="rId5" Type="http://schemas.openxmlformats.org/officeDocument/2006/relationships/tags" Target="../tags/tag361.xml"/><Relationship Id="rId4" Type="http://schemas.openxmlformats.org/officeDocument/2006/relationships/image" Target="../media/image1.emf"/><Relationship Id="rId3" Type="http://schemas.openxmlformats.org/officeDocument/2006/relationships/tags" Target="../tags/tag360.xml"/><Relationship Id="rId2" Type="http://schemas.openxmlformats.org/officeDocument/2006/relationships/tags" Target="../tags/tag359.xml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tags" Target="../tags/tag370.xml"/><Relationship Id="rId7" Type="http://schemas.openxmlformats.org/officeDocument/2006/relationships/tags" Target="../tags/tag369.xml"/><Relationship Id="rId6" Type="http://schemas.openxmlformats.org/officeDocument/2006/relationships/tags" Target="../tags/tag368.xml"/><Relationship Id="rId5" Type="http://schemas.openxmlformats.org/officeDocument/2006/relationships/tags" Target="../tags/tag367.xml"/><Relationship Id="rId4" Type="http://schemas.openxmlformats.org/officeDocument/2006/relationships/image" Target="../media/image1.emf"/><Relationship Id="rId3" Type="http://schemas.openxmlformats.org/officeDocument/2006/relationships/tags" Target="../tags/tag366.xml"/><Relationship Id="rId2" Type="http://schemas.openxmlformats.org/officeDocument/2006/relationships/tags" Target="../tags/tag365.xml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9" Type="http://schemas.openxmlformats.org/officeDocument/2006/relationships/tags" Target="../tags/tag377.xml"/><Relationship Id="rId8" Type="http://schemas.openxmlformats.org/officeDocument/2006/relationships/tags" Target="../tags/tag376.xml"/><Relationship Id="rId7" Type="http://schemas.openxmlformats.org/officeDocument/2006/relationships/tags" Target="../tags/tag375.xml"/><Relationship Id="rId6" Type="http://schemas.openxmlformats.org/officeDocument/2006/relationships/tags" Target="../tags/tag374.xml"/><Relationship Id="rId5" Type="http://schemas.openxmlformats.org/officeDocument/2006/relationships/image" Target="../media/image1.emf"/><Relationship Id="rId4" Type="http://schemas.openxmlformats.org/officeDocument/2006/relationships/tags" Target="../tags/tag373.xml"/><Relationship Id="rId3" Type="http://schemas.openxmlformats.org/officeDocument/2006/relationships/tags" Target="../tags/tag372.xml"/><Relationship Id="rId2" Type="http://schemas.openxmlformats.org/officeDocument/2006/relationships/tags" Target="../tags/tag371.xml"/><Relationship Id="rId10" Type="http://schemas.openxmlformats.org/officeDocument/2006/relationships/tags" Target="../tags/tag378.xml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9" Type="http://schemas.openxmlformats.org/officeDocument/2006/relationships/tags" Target="../tags/tag391.xml"/><Relationship Id="rId8" Type="http://schemas.openxmlformats.org/officeDocument/2006/relationships/tags" Target="../tags/tag390.xml"/><Relationship Id="rId7" Type="http://schemas.openxmlformats.org/officeDocument/2006/relationships/tags" Target="../tags/tag389.xml"/><Relationship Id="rId6" Type="http://schemas.openxmlformats.org/officeDocument/2006/relationships/tags" Target="../tags/tag388.xml"/><Relationship Id="rId5" Type="http://schemas.openxmlformats.org/officeDocument/2006/relationships/tags" Target="../tags/tag387.xml"/><Relationship Id="rId4" Type="http://schemas.openxmlformats.org/officeDocument/2006/relationships/image" Target="../media/image1.emf"/><Relationship Id="rId3" Type="http://schemas.openxmlformats.org/officeDocument/2006/relationships/tags" Target="../tags/tag386.xml"/><Relationship Id="rId2" Type="http://schemas.openxmlformats.org/officeDocument/2006/relationships/tags" Target="../tags/tag385.xml"/><Relationship Id="rId12" Type="http://schemas.openxmlformats.org/officeDocument/2006/relationships/tags" Target="../tags/tag394.xml"/><Relationship Id="rId11" Type="http://schemas.openxmlformats.org/officeDocument/2006/relationships/tags" Target="../tags/tag393.xml"/><Relationship Id="rId10" Type="http://schemas.openxmlformats.org/officeDocument/2006/relationships/tags" Target="../tags/tag392.xml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7" Type="http://schemas.openxmlformats.org/officeDocument/2006/relationships/tags" Target="../tags/tag399.xml"/><Relationship Id="rId6" Type="http://schemas.openxmlformats.org/officeDocument/2006/relationships/tags" Target="../tags/tag398.xml"/><Relationship Id="rId5" Type="http://schemas.openxmlformats.org/officeDocument/2006/relationships/tags" Target="../tags/tag397.xml"/><Relationship Id="rId4" Type="http://schemas.openxmlformats.org/officeDocument/2006/relationships/image" Target="../media/image1.emf"/><Relationship Id="rId3" Type="http://schemas.openxmlformats.org/officeDocument/2006/relationships/tags" Target="../tags/tag396.xml"/><Relationship Id="rId2" Type="http://schemas.openxmlformats.org/officeDocument/2006/relationships/tags" Target="../tags/tag395.xml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406.xml"/><Relationship Id="rId7" Type="http://schemas.openxmlformats.org/officeDocument/2006/relationships/tags" Target="../tags/tag405.xml"/><Relationship Id="rId6" Type="http://schemas.openxmlformats.org/officeDocument/2006/relationships/tags" Target="../tags/tag404.xml"/><Relationship Id="rId5" Type="http://schemas.openxmlformats.org/officeDocument/2006/relationships/tags" Target="../tags/tag403.xml"/><Relationship Id="rId4" Type="http://schemas.openxmlformats.org/officeDocument/2006/relationships/tags" Target="../tags/tag402.xml"/><Relationship Id="rId3" Type="http://schemas.openxmlformats.org/officeDocument/2006/relationships/tags" Target="../tags/tag401.xml"/><Relationship Id="rId2" Type="http://schemas.openxmlformats.org/officeDocument/2006/relationships/tags" Target="../tags/tag400.xml"/><Relationship Id="rId12" Type="http://schemas.openxmlformats.org/officeDocument/2006/relationships/tags" Target="../tags/tag409.xml"/><Relationship Id="rId11" Type="http://schemas.openxmlformats.org/officeDocument/2006/relationships/tags" Target="../tags/tag408.xml"/><Relationship Id="rId10" Type="http://schemas.openxmlformats.org/officeDocument/2006/relationships/tags" Target="../tags/tag407.xml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9" Type="http://schemas.openxmlformats.org/officeDocument/2006/relationships/tags" Target="../tags/tag416.xml"/><Relationship Id="rId8" Type="http://schemas.openxmlformats.org/officeDocument/2006/relationships/tags" Target="../tags/tag415.xml"/><Relationship Id="rId7" Type="http://schemas.openxmlformats.org/officeDocument/2006/relationships/tags" Target="../tags/tag414.xml"/><Relationship Id="rId6" Type="http://schemas.openxmlformats.org/officeDocument/2006/relationships/image" Target="../media/image1.emf"/><Relationship Id="rId5" Type="http://schemas.openxmlformats.org/officeDocument/2006/relationships/tags" Target="../tags/tag413.xml"/><Relationship Id="rId4" Type="http://schemas.openxmlformats.org/officeDocument/2006/relationships/tags" Target="../tags/tag412.xml"/><Relationship Id="rId3" Type="http://schemas.openxmlformats.org/officeDocument/2006/relationships/tags" Target="../tags/tag411.xml"/><Relationship Id="rId2" Type="http://schemas.openxmlformats.org/officeDocument/2006/relationships/tags" Target="../tags/tag410.xml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9" Type="http://schemas.openxmlformats.org/officeDocument/2006/relationships/tags" Target="../tags/tag423.xml"/><Relationship Id="rId8" Type="http://schemas.openxmlformats.org/officeDocument/2006/relationships/tags" Target="../tags/tag422.xml"/><Relationship Id="rId7" Type="http://schemas.openxmlformats.org/officeDocument/2006/relationships/tags" Target="../tags/tag421.xml"/><Relationship Id="rId6" Type="http://schemas.openxmlformats.org/officeDocument/2006/relationships/tags" Target="../tags/tag420.xml"/><Relationship Id="rId5" Type="http://schemas.openxmlformats.org/officeDocument/2006/relationships/tags" Target="../tags/tag419.xml"/><Relationship Id="rId4" Type="http://schemas.openxmlformats.org/officeDocument/2006/relationships/image" Target="../media/image1.emf"/><Relationship Id="rId3" Type="http://schemas.openxmlformats.org/officeDocument/2006/relationships/tags" Target="../tags/tag418.xml"/><Relationship Id="rId2" Type="http://schemas.openxmlformats.org/officeDocument/2006/relationships/tags" Target="../tags/tag417.xml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8" Type="http://schemas.openxmlformats.org/officeDocument/2006/relationships/tags" Target="../tags/tag429.xml"/><Relationship Id="rId7" Type="http://schemas.openxmlformats.org/officeDocument/2006/relationships/tags" Target="../tags/tag428.xml"/><Relationship Id="rId6" Type="http://schemas.openxmlformats.org/officeDocument/2006/relationships/tags" Target="../tags/tag427.xml"/><Relationship Id="rId5" Type="http://schemas.openxmlformats.org/officeDocument/2006/relationships/image" Target="../media/image3.jpeg"/><Relationship Id="rId4" Type="http://schemas.openxmlformats.org/officeDocument/2006/relationships/tags" Target="../tags/tag426.xml"/><Relationship Id="rId3" Type="http://schemas.openxmlformats.org/officeDocument/2006/relationships/tags" Target="../tags/tag425.xml"/><Relationship Id="rId2" Type="http://schemas.openxmlformats.org/officeDocument/2006/relationships/tags" Target="../tags/tag424.xml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4" Type="http://schemas.openxmlformats.org/officeDocument/2006/relationships/tags" Target="../tags/tag432.xml"/><Relationship Id="rId3" Type="http://schemas.openxmlformats.org/officeDocument/2006/relationships/tags" Target="../tags/tag431.xml"/><Relationship Id="rId2" Type="http://schemas.openxmlformats.org/officeDocument/2006/relationships/tags" Target="../tags/tag430.xml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9" Type="http://schemas.openxmlformats.org/officeDocument/2006/relationships/tags" Target="../tags/tag439.xml"/><Relationship Id="rId8" Type="http://schemas.openxmlformats.org/officeDocument/2006/relationships/tags" Target="../tags/tag438.xml"/><Relationship Id="rId7" Type="http://schemas.openxmlformats.org/officeDocument/2006/relationships/tags" Target="../tags/tag437.xml"/><Relationship Id="rId6" Type="http://schemas.openxmlformats.org/officeDocument/2006/relationships/tags" Target="../tags/tag436.xml"/><Relationship Id="rId5" Type="http://schemas.openxmlformats.org/officeDocument/2006/relationships/tags" Target="../tags/tag435.xml"/><Relationship Id="rId4" Type="http://schemas.openxmlformats.org/officeDocument/2006/relationships/image" Target="../media/image1.emf"/><Relationship Id="rId3" Type="http://schemas.openxmlformats.org/officeDocument/2006/relationships/tags" Target="../tags/tag434.xml"/><Relationship Id="rId2" Type="http://schemas.openxmlformats.org/officeDocument/2006/relationships/tags" Target="../tags/tag433.xml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9" Type="http://schemas.openxmlformats.org/officeDocument/2006/relationships/tags" Target="../tags/tag446.xml"/><Relationship Id="rId8" Type="http://schemas.openxmlformats.org/officeDocument/2006/relationships/tags" Target="../tags/tag445.xml"/><Relationship Id="rId7" Type="http://schemas.openxmlformats.org/officeDocument/2006/relationships/tags" Target="../tags/tag444.xml"/><Relationship Id="rId6" Type="http://schemas.openxmlformats.org/officeDocument/2006/relationships/tags" Target="../tags/tag443.xml"/><Relationship Id="rId5" Type="http://schemas.openxmlformats.org/officeDocument/2006/relationships/tags" Target="../tags/tag442.xml"/><Relationship Id="rId4" Type="http://schemas.openxmlformats.org/officeDocument/2006/relationships/image" Target="../media/image1.emf"/><Relationship Id="rId3" Type="http://schemas.openxmlformats.org/officeDocument/2006/relationships/tags" Target="../tags/tag441.xml"/><Relationship Id="rId2" Type="http://schemas.openxmlformats.org/officeDocument/2006/relationships/tags" Target="../tags/tag440.xml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7" Type="http://schemas.openxmlformats.org/officeDocument/2006/relationships/tags" Target="../tags/tag451.xml"/><Relationship Id="rId6" Type="http://schemas.openxmlformats.org/officeDocument/2006/relationships/tags" Target="../tags/tag450.xml"/><Relationship Id="rId5" Type="http://schemas.openxmlformats.org/officeDocument/2006/relationships/tags" Target="../tags/tag449.xml"/><Relationship Id="rId4" Type="http://schemas.openxmlformats.org/officeDocument/2006/relationships/image" Target="../media/image1.emf"/><Relationship Id="rId3" Type="http://schemas.openxmlformats.org/officeDocument/2006/relationships/tags" Target="../tags/tag448.xml"/><Relationship Id="rId2" Type="http://schemas.openxmlformats.org/officeDocument/2006/relationships/tags" Target="../tags/tag447.xml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9" Type="http://schemas.openxmlformats.org/officeDocument/2006/relationships/tags" Target="../tags/tag458.xml"/><Relationship Id="rId8" Type="http://schemas.openxmlformats.org/officeDocument/2006/relationships/tags" Target="../tags/tag457.xml"/><Relationship Id="rId7" Type="http://schemas.openxmlformats.org/officeDocument/2006/relationships/tags" Target="../tags/tag456.xml"/><Relationship Id="rId6" Type="http://schemas.openxmlformats.org/officeDocument/2006/relationships/tags" Target="../tags/tag455.xml"/><Relationship Id="rId5" Type="http://schemas.openxmlformats.org/officeDocument/2006/relationships/tags" Target="../tags/tag454.xml"/><Relationship Id="rId4" Type="http://schemas.openxmlformats.org/officeDocument/2006/relationships/image" Target="../media/image1.emf"/><Relationship Id="rId3" Type="http://schemas.openxmlformats.org/officeDocument/2006/relationships/tags" Target="../tags/tag453.xml"/><Relationship Id="rId2" Type="http://schemas.openxmlformats.org/officeDocument/2006/relationships/tags" Target="../tags/tag452.xml"/><Relationship Id="rId10" Type="http://schemas.openxmlformats.org/officeDocument/2006/relationships/tags" Target="../tags/tag459.xml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9" Type="http://schemas.openxmlformats.org/officeDocument/2006/relationships/tags" Target="../tags/tag466.xml"/><Relationship Id="rId8" Type="http://schemas.openxmlformats.org/officeDocument/2006/relationships/tags" Target="../tags/tag465.xml"/><Relationship Id="rId7" Type="http://schemas.openxmlformats.org/officeDocument/2006/relationships/tags" Target="../tags/tag464.xml"/><Relationship Id="rId6" Type="http://schemas.openxmlformats.org/officeDocument/2006/relationships/image" Target="../media/image1.emf"/><Relationship Id="rId5" Type="http://schemas.openxmlformats.org/officeDocument/2006/relationships/tags" Target="../tags/tag463.xml"/><Relationship Id="rId4" Type="http://schemas.openxmlformats.org/officeDocument/2006/relationships/tags" Target="../tags/tag462.xml"/><Relationship Id="rId3" Type="http://schemas.openxmlformats.org/officeDocument/2006/relationships/tags" Target="../tags/tag461.xml"/><Relationship Id="rId2" Type="http://schemas.openxmlformats.org/officeDocument/2006/relationships/tags" Target="../tags/tag460.xml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9" Type="http://schemas.openxmlformats.org/officeDocument/2006/relationships/tags" Target="../tags/tag473.xml"/><Relationship Id="rId8" Type="http://schemas.openxmlformats.org/officeDocument/2006/relationships/tags" Target="../tags/tag472.xml"/><Relationship Id="rId7" Type="http://schemas.openxmlformats.org/officeDocument/2006/relationships/tags" Target="../tags/tag471.xml"/><Relationship Id="rId6" Type="http://schemas.openxmlformats.org/officeDocument/2006/relationships/tags" Target="../tags/tag470.xml"/><Relationship Id="rId5" Type="http://schemas.openxmlformats.org/officeDocument/2006/relationships/image" Target="../media/image1.emf"/><Relationship Id="rId4" Type="http://schemas.openxmlformats.org/officeDocument/2006/relationships/tags" Target="../tags/tag469.xml"/><Relationship Id="rId3" Type="http://schemas.openxmlformats.org/officeDocument/2006/relationships/tags" Target="../tags/tag468.xml"/><Relationship Id="rId2" Type="http://schemas.openxmlformats.org/officeDocument/2006/relationships/tags" Target="../tags/tag467.xml"/><Relationship Id="rId10" Type="http://schemas.openxmlformats.org/officeDocument/2006/relationships/tags" Target="../tags/tag474.xml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7" Type="http://schemas.openxmlformats.org/officeDocument/2006/relationships/tags" Target="../tags/tag480.xml"/><Relationship Id="rId6" Type="http://schemas.openxmlformats.org/officeDocument/2006/relationships/tags" Target="../tags/tag479.xml"/><Relationship Id="rId5" Type="http://schemas.openxmlformats.org/officeDocument/2006/relationships/tags" Target="../tags/tag478.xml"/><Relationship Id="rId4" Type="http://schemas.openxmlformats.org/officeDocument/2006/relationships/tags" Target="../tags/tag477.xml"/><Relationship Id="rId3" Type="http://schemas.openxmlformats.org/officeDocument/2006/relationships/tags" Target="../tags/tag476.xml"/><Relationship Id="rId2" Type="http://schemas.openxmlformats.org/officeDocument/2006/relationships/tags" Target="../tags/tag475.xml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8" Type="http://schemas.openxmlformats.org/officeDocument/2006/relationships/tags" Target="../tags/tag486.xml"/><Relationship Id="rId7" Type="http://schemas.openxmlformats.org/officeDocument/2006/relationships/tags" Target="../tags/tag485.xml"/><Relationship Id="rId6" Type="http://schemas.openxmlformats.org/officeDocument/2006/relationships/tags" Target="../tags/tag484.xml"/><Relationship Id="rId5" Type="http://schemas.openxmlformats.org/officeDocument/2006/relationships/image" Target="../media/image1.emf"/><Relationship Id="rId4" Type="http://schemas.openxmlformats.org/officeDocument/2006/relationships/tags" Target="../tags/tag483.xml"/><Relationship Id="rId3" Type="http://schemas.openxmlformats.org/officeDocument/2006/relationships/tags" Target="../tags/tag482.xml"/><Relationship Id="rId2" Type="http://schemas.openxmlformats.org/officeDocument/2006/relationships/tags" Target="../tags/tag481.xml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8" Type="http://schemas.openxmlformats.org/officeDocument/2006/relationships/tags" Target="../tags/tag492.xml"/><Relationship Id="rId7" Type="http://schemas.openxmlformats.org/officeDocument/2006/relationships/tags" Target="../tags/tag491.xml"/><Relationship Id="rId6" Type="http://schemas.openxmlformats.org/officeDocument/2006/relationships/tags" Target="../tags/tag490.xml"/><Relationship Id="rId5" Type="http://schemas.openxmlformats.org/officeDocument/2006/relationships/tags" Target="../tags/tag489.xml"/><Relationship Id="rId4" Type="http://schemas.openxmlformats.org/officeDocument/2006/relationships/image" Target="../media/image1.emf"/><Relationship Id="rId3" Type="http://schemas.openxmlformats.org/officeDocument/2006/relationships/tags" Target="../tags/tag488.xml"/><Relationship Id="rId2" Type="http://schemas.openxmlformats.org/officeDocument/2006/relationships/tags" Target="../tags/tag487.xml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8" Type="http://schemas.openxmlformats.org/officeDocument/2006/relationships/tags" Target="../tags/tag498.xml"/><Relationship Id="rId7" Type="http://schemas.openxmlformats.org/officeDocument/2006/relationships/tags" Target="../tags/tag497.xml"/><Relationship Id="rId6" Type="http://schemas.openxmlformats.org/officeDocument/2006/relationships/tags" Target="../tags/tag496.xml"/><Relationship Id="rId5" Type="http://schemas.openxmlformats.org/officeDocument/2006/relationships/tags" Target="../tags/tag495.xml"/><Relationship Id="rId4" Type="http://schemas.openxmlformats.org/officeDocument/2006/relationships/image" Target="../media/image1.emf"/><Relationship Id="rId3" Type="http://schemas.openxmlformats.org/officeDocument/2006/relationships/tags" Target="../tags/tag494.xml"/><Relationship Id="rId2" Type="http://schemas.openxmlformats.org/officeDocument/2006/relationships/tags" Target="../tags/tag493.xml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9" Type="http://schemas.openxmlformats.org/officeDocument/2006/relationships/tags" Target="../tags/tag505.xml"/><Relationship Id="rId8" Type="http://schemas.openxmlformats.org/officeDocument/2006/relationships/tags" Target="../tags/tag504.xml"/><Relationship Id="rId7" Type="http://schemas.openxmlformats.org/officeDocument/2006/relationships/tags" Target="../tags/tag503.xml"/><Relationship Id="rId6" Type="http://schemas.openxmlformats.org/officeDocument/2006/relationships/tags" Target="../tags/tag502.xml"/><Relationship Id="rId5" Type="http://schemas.openxmlformats.org/officeDocument/2006/relationships/image" Target="../media/image1.emf"/><Relationship Id="rId4" Type="http://schemas.openxmlformats.org/officeDocument/2006/relationships/tags" Target="../tags/tag501.xml"/><Relationship Id="rId3" Type="http://schemas.openxmlformats.org/officeDocument/2006/relationships/tags" Target="../tags/tag500.xml"/><Relationship Id="rId2" Type="http://schemas.openxmlformats.org/officeDocument/2006/relationships/tags" Target="../tags/tag499.xml"/><Relationship Id="rId10" Type="http://schemas.openxmlformats.org/officeDocument/2006/relationships/tags" Target="../tags/tag506.xml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9" Type="http://schemas.openxmlformats.org/officeDocument/2006/relationships/tags" Target="../tags/tag519.xml"/><Relationship Id="rId8" Type="http://schemas.openxmlformats.org/officeDocument/2006/relationships/tags" Target="../tags/tag518.xml"/><Relationship Id="rId7" Type="http://schemas.openxmlformats.org/officeDocument/2006/relationships/tags" Target="../tags/tag517.xml"/><Relationship Id="rId6" Type="http://schemas.openxmlformats.org/officeDocument/2006/relationships/tags" Target="../tags/tag516.xml"/><Relationship Id="rId5" Type="http://schemas.openxmlformats.org/officeDocument/2006/relationships/tags" Target="../tags/tag515.xml"/><Relationship Id="rId4" Type="http://schemas.openxmlformats.org/officeDocument/2006/relationships/image" Target="../media/image1.emf"/><Relationship Id="rId3" Type="http://schemas.openxmlformats.org/officeDocument/2006/relationships/tags" Target="../tags/tag514.xml"/><Relationship Id="rId2" Type="http://schemas.openxmlformats.org/officeDocument/2006/relationships/tags" Target="../tags/tag513.xml"/><Relationship Id="rId12" Type="http://schemas.openxmlformats.org/officeDocument/2006/relationships/tags" Target="../tags/tag522.xml"/><Relationship Id="rId11" Type="http://schemas.openxmlformats.org/officeDocument/2006/relationships/tags" Target="../tags/tag521.xml"/><Relationship Id="rId10" Type="http://schemas.openxmlformats.org/officeDocument/2006/relationships/tags" Target="../tags/tag520.xml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7" Type="http://schemas.openxmlformats.org/officeDocument/2006/relationships/tags" Target="../tags/tag527.xml"/><Relationship Id="rId6" Type="http://schemas.openxmlformats.org/officeDocument/2006/relationships/tags" Target="../tags/tag526.xml"/><Relationship Id="rId5" Type="http://schemas.openxmlformats.org/officeDocument/2006/relationships/tags" Target="../tags/tag525.xml"/><Relationship Id="rId4" Type="http://schemas.openxmlformats.org/officeDocument/2006/relationships/image" Target="../media/image1.emf"/><Relationship Id="rId3" Type="http://schemas.openxmlformats.org/officeDocument/2006/relationships/tags" Target="../tags/tag524.xml"/><Relationship Id="rId2" Type="http://schemas.openxmlformats.org/officeDocument/2006/relationships/tags" Target="../tags/tag523.xml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tags" Target="../tags/tag534.xml"/><Relationship Id="rId7" Type="http://schemas.openxmlformats.org/officeDocument/2006/relationships/tags" Target="../tags/tag533.xml"/><Relationship Id="rId6" Type="http://schemas.openxmlformats.org/officeDocument/2006/relationships/tags" Target="../tags/tag532.xml"/><Relationship Id="rId5" Type="http://schemas.openxmlformats.org/officeDocument/2006/relationships/tags" Target="../tags/tag531.xml"/><Relationship Id="rId4" Type="http://schemas.openxmlformats.org/officeDocument/2006/relationships/tags" Target="../tags/tag530.xml"/><Relationship Id="rId3" Type="http://schemas.openxmlformats.org/officeDocument/2006/relationships/tags" Target="../tags/tag529.xml"/><Relationship Id="rId2" Type="http://schemas.openxmlformats.org/officeDocument/2006/relationships/tags" Target="../tags/tag528.xml"/><Relationship Id="rId12" Type="http://schemas.openxmlformats.org/officeDocument/2006/relationships/tags" Target="../tags/tag537.xml"/><Relationship Id="rId11" Type="http://schemas.openxmlformats.org/officeDocument/2006/relationships/tags" Target="../tags/tag536.xml"/><Relationship Id="rId10" Type="http://schemas.openxmlformats.org/officeDocument/2006/relationships/tags" Target="../tags/tag535.xml"/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9" Type="http://schemas.openxmlformats.org/officeDocument/2006/relationships/tags" Target="../tags/tag544.xml"/><Relationship Id="rId8" Type="http://schemas.openxmlformats.org/officeDocument/2006/relationships/tags" Target="../tags/tag543.xml"/><Relationship Id="rId7" Type="http://schemas.openxmlformats.org/officeDocument/2006/relationships/tags" Target="../tags/tag542.xml"/><Relationship Id="rId6" Type="http://schemas.openxmlformats.org/officeDocument/2006/relationships/image" Target="../media/image1.emf"/><Relationship Id="rId5" Type="http://schemas.openxmlformats.org/officeDocument/2006/relationships/tags" Target="../tags/tag541.xml"/><Relationship Id="rId4" Type="http://schemas.openxmlformats.org/officeDocument/2006/relationships/tags" Target="../tags/tag540.xml"/><Relationship Id="rId3" Type="http://schemas.openxmlformats.org/officeDocument/2006/relationships/tags" Target="../tags/tag539.xml"/><Relationship Id="rId2" Type="http://schemas.openxmlformats.org/officeDocument/2006/relationships/tags" Target="../tags/tag538.xml"/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9" Type="http://schemas.openxmlformats.org/officeDocument/2006/relationships/tags" Target="../tags/tag551.xml"/><Relationship Id="rId8" Type="http://schemas.openxmlformats.org/officeDocument/2006/relationships/tags" Target="../tags/tag550.xml"/><Relationship Id="rId7" Type="http://schemas.openxmlformats.org/officeDocument/2006/relationships/tags" Target="../tags/tag549.xml"/><Relationship Id="rId6" Type="http://schemas.openxmlformats.org/officeDocument/2006/relationships/tags" Target="../tags/tag548.xml"/><Relationship Id="rId5" Type="http://schemas.openxmlformats.org/officeDocument/2006/relationships/tags" Target="../tags/tag547.xml"/><Relationship Id="rId4" Type="http://schemas.openxmlformats.org/officeDocument/2006/relationships/image" Target="../media/image1.emf"/><Relationship Id="rId3" Type="http://schemas.openxmlformats.org/officeDocument/2006/relationships/tags" Target="../tags/tag546.xml"/><Relationship Id="rId2" Type="http://schemas.openxmlformats.org/officeDocument/2006/relationships/tags" Target="../tags/tag545.xml"/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tags" Target="../tags/tag557.xml"/><Relationship Id="rId7" Type="http://schemas.openxmlformats.org/officeDocument/2006/relationships/tags" Target="../tags/tag556.xml"/><Relationship Id="rId6" Type="http://schemas.openxmlformats.org/officeDocument/2006/relationships/tags" Target="../tags/tag555.xml"/><Relationship Id="rId5" Type="http://schemas.openxmlformats.org/officeDocument/2006/relationships/image" Target="../media/image3.jpeg"/><Relationship Id="rId4" Type="http://schemas.openxmlformats.org/officeDocument/2006/relationships/tags" Target="../tags/tag554.xml"/><Relationship Id="rId3" Type="http://schemas.openxmlformats.org/officeDocument/2006/relationships/tags" Target="../tags/tag553.xml"/><Relationship Id="rId2" Type="http://schemas.openxmlformats.org/officeDocument/2006/relationships/tags" Target="../tags/tag552.xml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4" Type="http://schemas.openxmlformats.org/officeDocument/2006/relationships/tags" Target="../tags/tag560.xml"/><Relationship Id="rId3" Type="http://schemas.openxmlformats.org/officeDocument/2006/relationships/tags" Target="../tags/tag559.xml"/><Relationship Id="rId2" Type="http://schemas.openxmlformats.org/officeDocument/2006/relationships/tags" Target="../tags/tag558.xml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9" Type="http://schemas.openxmlformats.org/officeDocument/2006/relationships/tags" Target="../tags/tag567.xml"/><Relationship Id="rId8" Type="http://schemas.openxmlformats.org/officeDocument/2006/relationships/tags" Target="../tags/tag566.xml"/><Relationship Id="rId7" Type="http://schemas.openxmlformats.org/officeDocument/2006/relationships/tags" Target="../tags/tag565.xml"/><Relationship Id="rId6" Type="http://schemas.openxmlformats.org/officeDocument/2006/relationships/tags" Target="../tags/tag564.xml"/><Relationship Id="rId5" Type="http://schemas.openxmlformats.org/officeDocument/2006/relationships/tags" Target="../tags/tag563.xml"/><Relationship Id="rId4" Type="http://schemas.openxmlformats.org/officeDocument/2006/relationships/image" Target="../media/image1.emf"/><Relationship Id="rId3" Type="http://schemas.openxmlformats.org/officeDocument/2006/relationships/tags" Target="../tags/tag562.xml"/><Relationship Id="rId2" Type="http://schemas.openxmlformats.org/officeDocument/2006/relationships/tags" Target="../tags/tag561.xml"/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9" Type="http://schemas.openxmlformats.org/officeDocument/2006/relationships/tags" Target="../tags/tag574.xml"/><Relationship Id="rId8" Type="http://schemas.openxmlformats.org/officeDocument/2006/relationships/tags" Target="../tags/tag573.xml"/><Relationship Id="rId7" Type="http://schemas.openxmlformats.org/officeDocument/2006/relationships/tags" Target="../tags/tag572.xml"/><Relationship Id="rId6" Type="http://schemas.openxmlformats.org/officeDocument/2006/relationships/tags" Target="../tags/tag571.xml"/><Relationship Id="rId5" Type="http://schemas.openxmlformats.org/officeDocument/2006/relationships/tags" Target="../tags/tag570.xml"/><Relationship Id="rId4" Type="http://schemas.openxmlformats.org/officeDocument/2006/relationships/image" Target="../media/image1.emf"/><Relationship Id="rId3" Type="http://schemas.openxmlformats.org/officeDocument/2006/relationships/tags" Target="../tags/tag569.xml"/><Relationship Id="rId2" Type="http://schemas.openxmlformats.org/officeDocument/2006/relationships/tags" Target="../tags/tag568.xml"/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7" Type="http://schemas.openxmlformats.org/officeDocument/2006/relationships/tags" Target="../tags/tag579.xml"/><Relationship Id="rId6" Type="http://schemas.openxmlformats.org/officeDocument/2006/relationships/tags" Target="../tags/tag578.xml"/><Relationship Id="rId5" Type="http://schemas.openxmlformats.org/officeDocument/2006/relationships/tags" Target="../tags/tag577.xml"/><Relationship Id="rId4" Type="http://schemas.openxmlformats.org/officeDocument/2006/relationships/image" Target="../media/image1.emf"/><Relationship Id="rId3" Type="http://schemas.openxmlformats.org/officeDocument/2006/relationships/tags" Target="../tags/tag576.xml"/><Relationship Id="rId2" Type="http://schemas.openxmlformats.org/officeDocument/2006/relationships/tags" Target="../tags/tag575.xml"/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9" Type="http://schemas.openxmlformats.org/officeDocument/2006/relationships/tags" Target="../tags/tag586.xml"/><Relationship Id="rId8" Type="http://schemas.openxmlformats.org/officeDocument/2006/relationships/tags" Target="../tags/tag585.xml"/><Relationship Id="rId7" Type="http://schemas.openxmlformats.org/officeDocument/2006/relationships/tags" Target="../tags/tag584.xml"/><Relationship Id="rId6" Type="http://schemas.openxmlformats.org/officeDocument/2006/relationships/tags" Target="../tags/tag583.xml"/><Relationship Id="rId5" Type="http://schemas.openxmlformats.org/officeDocument/2006/relationships/tags" Target="../tags/tag582.xml"/><Relationship Id="rId4" Type="http://schemas.openxmlformats.org/officeDocument/2006/relationships/image" Target="../media/image1.emf"/><Relationship Id="rId3" Type="http://schemas.openxmlformats.org/officeDocument/2006/relationships/tags" Target="../tags/tag581.xml"/><Relationship Id="rId2" Type="http://schemas.openxmlformats.org/officeDocument/2006/relationships/tags" Target="../tags/tag580.xml"/><Relationship Id="rId10" Type="http://schemas.openxmlformats.org/officeDocument/2006/relationships/tags" Target="../tags/tag587.xml"/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9" Type="http://schemas.openxmlformats.org/officeDocument/2006/relationships/tags" Target="../tags/tag594.xml"/><Relationship Id="rId8" Type="http://schemas.openxmlformats.org/officeDocument/2006/relationships/tags" Target="../tags/tag593.xml"/><Relationship Id="rId7" Type="http://schemas.openxmlformats.org/officeDocument/2006/relationships/tags" Target="../tags/tag592.xml"/><Relationship Id="rId6" Type="http://schemas.openxmlformats.org/officeDocument/2006/relationships/image" Target="../media/image1.emf"/><Relationship Id="rId5" Type="http://schemas.openxmlformats.org/officeDocument/2006/relationships/tags" Target="../tags/tag591.xml"/><Relationship Id="rId4" Type="http://schemas.openxmlformats.org/officeDocument/2006/relationships/tags" Target="../tags/tag590.xml"/><Relationship Id="rId3" Type="http://schemas.openxmlformats.org/officeDocument/2006/relationships/tags" Target="../tags/tag589.xml"/><Relationship Id="rId2" Type="http://schemas.openxmlformats.org/officeDocument/2006/relationships/tags" Target="../tags/tag588.xml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9" Type="http://schemas.openxmlformats.org/officeDocument/2006/relationships/tags" Target="../tags/tag601.xml"/><Relationship Id="rId8" Type="http://schemas.openxmlformats.org/officeDocument/2006/relationships/tags" Target="../tags/tag600.xml"/><Relationship Id="rId7" Type="http://schemas.openxmlformats.org/officeDocument/2006/relationships/tags" Target="../tags/tag599.xml"/><Relationship Id="rId6" Type="http://schemas.openxmlformats.org/officeDocument/2006/relationships/tags" Target="../tags/tag598.xml"/><Relationship Id="rId5" Type="http://schemas.openxmlformats.org/officeDocument/2006/relationships/image" Target="../media/image1.emf"/><Relationship Id="rId4" Type="http://schemas.openxmlformats.org/officeDocument/2006/relationships/tags" Target="../tags/tag597.xml"/><Relationship Id="rId3" Type="http://schemas.openxmlformats.org/officeDocument/2006/relationships/tags" Target="../tags/tag596.xml"/><Relationship Id="rId2" Type="http://schemas.openxmlformats.org/officeDocument/2006/relationships/tags" Target="../tags/tag595.xml"/><Relationship Id="rId10" Type="http://schemas.openxmlformats.org/officeDocument/2006/relationships/tags" Target="../tags/tag602.xml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7" Type="http://schemas.openxmlformats.org/officeDocument/2006/relationships/tags" Target="../tags/tag608.xml"/><Relationship Id="rId6" Type="http://schemas.openxmlformats.org/officeDocument/2006/relationships/tags" Target="../tags/tag607.xml"/><Relationship Id="rId5" Type="http://schemas.openxmlformats.org/officeDocument/2006/relationships/tags" Target="../tags/tag606.xml"/><Relationship Id="rId4" Type="http://schemas.openxmlformats.org/officeDocument/2006/relationships/tags" Target="../tags/tag605.xml"/><Relationship Id="rId3" Type="http://schemas.openxmlformats.org/officeDocument/2006/relationships/tags" Target="../tags/tag604.xml"/><Relationship Id="rId2" Type="http://schemas.openxmlformats.org/officeDocument/2006/relationships/tags" Target="../tags/tag603.xml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8" Type="http://schemas.openxmlformats.org/officeDocument/2006/relationships/tags" Target="../tags/tag614.xml"/><Relationship Id="rId7" Type="http://schemas.openxmlformats.org/officeDocument/2006/relationships/tags" Target="../tags/tag613.xml"/><Relationship Id="rId6" Type="http://schemas.openxmlformats.org/officeDocument/2006/relationships/tags" Target="../tags/tag612.xml"/><Relationship Id="rId5" Type="http://schemas.openxmlformats.org/officeDocument/2006/relationships/image" Target="../media/image1.emf"/><Relationship Id="rId4" Type="http://schemas.openxmlformats.org/officeDocument/2006/relationships/tags" Target="../tags/tag611.xml"/><Relationship Id="rId3" Type="http://schemas.openxmlformats.org/officeDocument/2006/relationships/tags" Target="../tags/tag610.xml"/><Relationship Id="rId2" Type="http://schemas.openxmlformats.org/officeDocument/2006/relationships/tags" Target="../tags/tag609.xml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8" Type="http://schemas.openxmlformats.org/officeDocument/2006/relationships/tags" Target="../tags/tag620.xml"/><Relationship Id="rId7" Type="http://schemas.openxmlformats.org/officeDocument/2006/relationships/tags" Target="../tags/tag619.xml"/><Relationship Id="rId6" Type="http://schemas.openxmlformats.org/officeDocument/2006/relationships/tags" Target="../tags/tag618.xml"/><Relationship Id="rId5" Type="http://schemas.openxmlformats.org/officeDocument/2006/relationships/tags" Target="../tags/tag617.xml"/><Relationship Id="rId4" Type="http://schemas.openxmlformats.org/officeDocument/2006/relationships/image" Target="../media/image1.emf"/><Relationship Id="rId3" Type="http://schemas.openxmlformats.org/officeDocument/2006/relationships/tags" Target="../tags/tag616.xml"/><Relationship Id="rId2" Type="http://schemas.openxmlformats.org/officeDocument/2006/relationships/tags" Target="../tags/tag615.xml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8" Type="http://schemas.openxmlformats.org/officeDocument/2006/relationships/tags" Target="../tags/tag626.xml"/><Relationship Id="rId7" Type="http://schemas.openxmlformats.org/officeDocument/2006/relationships/tags" Target="../tags/tag625.xml"/><Relationship Id="rId6" Type="http://schemas.openxmlformats.org/officeDocument/2006/relationships/tags" Target="../tags/tag624.xml"/><Relationship Id="rId5" Type="http://schemas.openxmlformats.org/officeDocument/2006/relationships/tags" Target="../tags/tag623.xml"/><Relationship Id="rId4" Type="http://schemas.openxmlformats.org/officeDocument/2006/relationships/image" Target="../media/image1.emf"/><Relationship Id="rId3" Type="http://schemas.openxmlformats.org/officeDocument/2006/relationships/tags" Target="../tags/tag622.xml"/><Relationship Id="rId2" Type="http://schemas.openxmlformats.org/officeDocument/2006/relationships/tags" Target="../tags/tag621.xml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9" Type="http://schemas.openxmlformats.org/officeDocument/2006/relationships/tags" Target="../tags/tag633.xml"/><Relationship Id="rId8" Type="http://schemas.openxmlformats.org/officeDocument/2006/relationships/tags" Target="../tags/tag632.xml"/><Relationship Id="rId7" Type="http://schemas.openxmlformats.org/officeDocument/2006/relationships/tags" Target="../tags/tag631.xml"/><Relationship Id="rId6" Type="http://schemas.openxmlformats.org/officeDocument/2006/relationships/tags" Target="../tags/tag630.xml"/><Relationship Id="rId5" Type="http://schemas.openxmlformats.org/officeDocument/2006/relationships/image" Target="../media/image1.emf"/><Relationship Id="rId4" Type="http://schemas.openxmlformats.org/officeDocument/2006/relationships/tags" Target="../tags/tag629.xml"/><Relationship Id="rId3" Type="http://schemas.openxmlformats.org/officeDocument/2006/relationships/tags" Target="../tags/tag628.xml"/><Relationship Id="rId2" Type="http://schemas.openxmlformats.org/officeDocument/2006/relationships/tags" Target="../tags/tag627.xml"/><Relationship Id="rId10" Type="http://schemas.openxmlformats.org/officeDocument/2006/relationships/tags" Target="../tags/tag634.xml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24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6149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177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8196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8199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8201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 cstate="print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9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9220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9222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9223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9225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0245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1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12292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12294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12295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12297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15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13316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13318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13319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13321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9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4341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3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5365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15366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单击此处编辑副标题内容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7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6391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7413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7415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18436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19460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19462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0485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7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1509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22532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2534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22535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2537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556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557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9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24581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5609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7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26628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26631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26633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 cstate="print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1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27652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27654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27655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27657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28677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3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30724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0726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0727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0729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7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31748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1750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31751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31753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1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2773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5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3797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33798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单击此处编辑副标题内容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9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4823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5845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5847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36868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37892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7894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5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8917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939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39941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40964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0966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0967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0969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88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9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1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3013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4041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9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45060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5063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5065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 cstate="print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3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46084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6086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46087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6089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7109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5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49156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9158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49159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9161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9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50180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0182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50183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0185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3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1205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7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2229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2230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单击此处编辑副标题内容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1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3255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4277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4279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5300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6324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6326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7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7349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1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8373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9396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9398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9399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9401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420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0421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43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61445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2473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491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63492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63495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3497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 cstate="print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515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64516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4518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64519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4521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65541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587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67588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7590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67591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7593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1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68612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8614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68615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68617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5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69637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9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0661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70662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单击此处编辑副标题内容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3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1687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2709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72711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73732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74756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4758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779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5781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803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6805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77828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7830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77831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77833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>
            <a:off x="2376488" y="4110038"/>
            <a:ext cx="4379913" cy="0"/>
          </a:xfrm>
          <a:prstGeom prst="line">
            <a:avLst/>
          </a:prstGeom>
          <a:ln w="12700"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988" name="图片 6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167188" y="1409700"/>
            <a:ext cx="809625" cy="4048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989" name="图片 11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4227513" y="5405438"/>
            <a:ext cx="727075" cy="3635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3" name="矩形 12"/>
          <p:cNvSpPr/>
          <p:nvPr userDrawn="1">
            <p:custDataLst>
              <p:tags r:id="rId6"/>
            </p:custDataLst>
          </p:nvPr>
        </p:nvSpPr>
        <p:spPr>
          <a:xfrm>
            <a:off x="1122363" y="2457450"/>
            <a:ext cx="498475" cy="500063"/>
          </a:xfrm>
          <a:prstGeom prst="rect">
            <a:avLst/>
          </a:prstGeom>
          <a:solidFill>
            <a:schemeClr val="accent1">
              <a:lumMod val="40000"/>
              <a:lumOff val="60000"/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任意多边形: 形状 23"/>
          <p:cNvSpPr/>
          <p:nvPr userDrawn="1">
            <p:custDataLst>
              <p:tags r:id="rId7"/>
            </p:custDataLst>
          </p:nvPr>
        </p:nvSpPr>
        <p:spPr>
          <a:xfrm rot="18900000">
            <a:off x="3675063" y="23813"/>
            <a:ext cx="1812925" cy="1839913"/>
          </a:xfrm>
          <a:custGeom>
            <a:avLst/>
            <a:gdLst>
              <a:gd name="connsiteX0" fmla="*/ 0 w 2595753"/>
              <a:gd name="connsiteY0" fmla="*/ 0 h 2595753"/>
              <a:gd name="connsiteX1" fmla="*/ 2595753 w 2595753"/>
              <a:gd name="connsiteY1" fmla="*/ 2595753 h 2595753"/>
              <a:gd name="connsiteX2" fmla="*/ 0 w 2595753"/>
              <a:gd name="connsiteY2" fmla="*/ 2595753 h 2595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95753" h="2595753">
                <a:moveTo>
                  <a:pt x="0" y="0"/>
                </a:moveTo>
                <a:lnTo>
                  <a:pt x="2595753" y="2595753"/>
                </a:lnTo>
                <a:lnTo>
                  <a:pt x="0" y="2595753"/>
                </a:lnTo>
                <a:close/>
              </a:path>
            </a:pathLst>
          </a:custGeom>
          <a:noFill/>
          <a:ln w="2540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矩形 13"/>
          <p:cNvSpPr/>
          <p:nvPr userDrawn="1">
            <p:custDataLst>
              <p:tags r:id="rId8"/>
            </p:custDataLst>
          </p:nvPr>
        </p:nvSpPr>
        <p:spPr>
          <a:xfrm>
            <a:off x="1371600" y="2722563"/>
            <a:ext cx="6450013" cy="93186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</p:nvPr>
        </p:nvSpPr>
        <p:spPr>
          <a:xfrm>
            <a:off x="2290124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l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0" name="文本占位符 19"/>
          <p:cNvSpPr>
            <a:spLocks noGrp="1"/>
          </p:cNvSpPr>
          <p:nvPr>
            <p:ph type="body" sz="quarter" idx="14" hasCustomPrompt="1"/>
          </p:nvPr>
        </p:nvSpPr>
        <p:spPr>
          <a:xfrm>
            <a:off x="5760093" y="4177920"/>
            <a:ext cx="1093785" cy="322685"/>
          </a:xfrm>
        </p:spPr>
        <p:txBody>
          <a:bodyPr lIns="90000" tIns="46800" rIns="90000" bIns="46800" anchor="ctr">
            <a:normAutofit/>
          </a:bodyPr>
          <a:lstStyle>
            <a:lvl1pPr marL="0" indent="0" algn="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35553" y="2671923"/>
            <a:ext cx="6072893" cy="930161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54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35553" y="3689058"/>
            <a:ext cx="6072893" cy="373459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  <a:endParaRPr lang="zh-CN" altLang="en-US" strike="noStrike" noProof="1"/>
          </a:p>
        </p:txBody>
      </p:sp>
      <p:grpSp>
        <p:nvGrpSpPr>
          <p:cNvPr id="9" name="组合 8"/>
          <p:cNvGrpSpPr/>
          <p:nvPr userDrawn="1">
            <p:custDataLst>
              <p:tags r:id="rId9"/>
            </p:custDataLst>
          </p:nvPr>
        </p:nvGrpSpPr>
        <p:grpSpPr>
          <a:xfrm>
            <a:off x="7647914" y="3495582"/>
            <a:ext cx="807451" cy="792904"/>
            <a:chOff x="10197219" y="3517776"/>
            <a:chExt cx="1076601" cy="1057221"/>
          </a:xfrm>
          <a:solidFill>
            <a:schemeClr val="accent2"/>
          </a:solidFill>
        </p:grpSpPr>
        <p:sp>
          <p:nvSpPr>
            <p:cNvPr id="10" name="矩形 9"/>
            <p:cNvSpPr/>
            <p:nvPr/>
          </p:nvSpPr>
          <p:spPr>
            <a:xfrm>
              <a:off x="10607744" y="3517776"/>
              <a:ext cx="666076" cy="666076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0197219" y="4157579"/>
              <a:ext cx="417418" cy="41741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1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43013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02412" y="1571631"/>
            <a:ext cx="8139178" cy="4041680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0" y="2487613"/>
            <a:ext cx="9144000" cy="18827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矩形 10"/>
          <p:cNvSpPr/>
          <p:nvPr userDrawn="1">
            <p:custDataLst>
              <p:tags r:id="rId3"/>
            </p:custDataLst>
          </p:nvPr>
        </p:nvSpPr>
        <p:spPr>
          <a:xfrm>
            <a:off x="8328025" y="462280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矩形 11"/>
          <p:cNvSpPr/>
          <p:nvPr userDrawn="1">
            <p:custDataLst>
              <p:tags r:id="rId4"/>
            </p:custDataLst>
          </p:nvPr>
        </p:nvSpPr>
        <p:spPr>
          <a:xfrm>
            <a:off x="8091488" y="499427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 userDrawn="1">
            <p:custDataLst>
              <p:tags r:id="rId5"/>
            </p:custDataLst>
          </p:nvPr>
        </p:nvSpPr>
        <p:spPr>
          <a:xfrm>
            <a:off x="963613" y="2098675"/>
            <a:ext cx="7148513" cy="2640013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6"/>
            </p:custDataLst>
          </p:nvPr>
        </p:nvSpPr>
        <p:spPr>
          <a:xfrm>
            <a:off x="777875" y="1619250"/>
            <a:ext cx="371475" cy="3714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 userDrawn="1">
            <p:custDataLst>
              <p:tags r:id="rId7"/>
            </p:custDataLst>
          </p:nvPr>
        </p:nvSpPr>
        <p:spPr>
          <a:xfrm>
            <a:off x="541338" y="1990725"/>
            <a:ext cx="231775" cy="233363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4041" name="图片 1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9" cstate="print"/>
          <a:stretch>
            <a:fillRect/>
          </a:stretch>
        </p:blipFill>
        <p:spPr>
          <a:xfrm>
            <a:off x="0" y="2490788"/>
            <a:ext cx="2622550" cy="18811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2915008" y="3797391"/>
            <a:ext cx="3542942" cy="344489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buNone/>
              <a:defRPr kumimoji="0" lang="zh-CN" altLang="en-US" sz="16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915007" y="3084048"/>
            <a:ext cx="3542942" cy="647959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00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10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11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12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59" name="组合 7"/>
          <p:cNvGrpSpPr/>
          <p:nvPr userDrawn="1"/>
        </p:nvGrpSpPr>
        <p:grpSpPr>
          <a:xfrm>
            <a:off x="-4762" y="857250"/>
            <a:ext cx="9902825" cy="5003800"/>
            <a:chOff x="-9" y="0"/>
            <a:chExt cx="20792" cy="10507"/>
          </a:xfrm>
        </p:grpSpPr>
        <p:grpSp>
          <p:nvGrpSpPr>
            <p:cNvPr id="45060" name="组合 8"/>
            <p:cNvGrpSpPr/>
            <p:nvPr userDrawn="1"/>
          </p:nvGrpSpPr>
          <p:grpSpPr>
            <a:xfrm>
              <a:off x="-9" y="0"/>
              <a:ext cx="1987" cy="1505"/>
              <a:chOff x="-5475" y="-61"/>
              <a:chExt cx="1261620" cy="955805"/>
            </a:xfrm>
          </p:grpSpPr>
          <p:sp>
            <p:nvSpPr>
              <p:cNvPr id="10" name="直角三角形 9"/>
              <p:cNvSpPr/>
              <p:nvPr>
                <p:custDataLst>
                  <p:tags r:id="rId2"/>
                </p:custDataLst>
              </p:nvPr>
            </p:nvSpPr>
            <p:spPr>
              <a:xfrm flipV="1">
                <a:off x="-5475" y="-1"/>
                <a:ext cx="1261620" cy="955745"/>
              </a:xfrm>
              <a:prstGeom prst="rtTriangle">
                <a:avLst/>
              </a:prstGeom>
              <a:solidFill>
                <a:schemeClr val="accent1">
                  <a:alpha val="4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直角三角形 10"/>
              <p:cNvSpPr/>
              <p:nvPr>
                <p:custDataLst>
                  <p:tags r:id="rId3"/>
                </p:custDataLst>
              </p:nvPr>
            </p:nvSpPr>
            <p:spPr>
              <a:xfrm flipV="1">
                <a:off x="-5475" y="-61"/>
                <a:ext cx="1103411" cy="835893"/>
              </a:xfrm>
              <a:prstGeom prst="rt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/>
                <a:endParaRPr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grpSp>
          <p:nvGrpSpPr>
            <p:cNvPr id="45063" name="组合 11"/>
            <p:cNvGrpSpPr/>
            <p:nvPr userDrawn="1"/>
          </p:nvGrpSpPr>
          <p:grpSpPr>
            <a:xfrm>
              <a:off x="18349" y="8087"/>
              <a:ext cx="2434" cy="2420"/>
              <a:chOff x="11651622" y="5135282"/>
              <a:chExt cx="1545463" cy="1536385"/>
            </a:xfrm>
          </p:grpSpPr>
          <p:sp>
            <p:nvSpPr>
              <p:cNvPr id="13" name="任意多边形: 形状 12"/>
              <p:cNvSpPr/>
              <p:nvPr>
                <p:custDataLst>
                  <p:tags r:id="rId4"/>
                </p:custDataLst>
              </p:nvPr>
            </p:nvSpPr>
            <p:spPr>
              <a:xfrm rot="2700000">
                <a:off x="11660688" y="5135270"/>
                <a:ext cx="1536385" cy="1536385"/>
              </a:xfrm>
              <a:custGeom>
                <a:avLst/>
                <a:gdLst>
                  <a:gd name="connsiteX0" fmla="*/ 0 w 1536385"/>
                  <a:gd name="connsiteY0" fmla="*/ 0 h 1536385"/>
                  <a:gd name="connsiteX1" fmla="*/ 1536385 w 1536385"/>
                  <a:gd name="connsiteY1" fmla="*/ 1536385 h 1536385"/>
                  <a:gd name="connsiteX2" fmla="*/ 0 w 1536385"/>
                  <a:gd name="connsiteY2" fmla="*/ 1536385 h 153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36385" h="1536385">
                    <a:moveTo>
                      <a:pt x="0" y="0"/>
                    </a:moveTo>
                    <a:lnTo>
                      <a:pt x="1536385" y="1536385"/>
                    </a:lnTo>
                    <a:lnTo>
                      <a:pt x="0" y="1536385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5065" name="图片 13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6" cstate="print"/>
              <a:stretch>
                <a:fillRect/>
              </a:stretch>
            </p:blipFill>
            <p:spPr>
              <a:xfrm rot="5400000">
                <a:off x="11381303" y="563315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502448" y="1571631"/>
            <a:ext cx="3962432" cy="4041680"/>
          </a:xfrm>
        </p:spPr>
        <p:txBody>
          <a:bodyPr vert="horz" lIns="90170" tIns="46990" rIns="90170" bIns="4699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marR="0" lvl="1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914400" marR="0" lvl="2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371600" marR="0" lvl="3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1828800" marR="0" lvl="4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79158" y="1571631"/>
            <a:ext cx="3962432" cy="4041680"/>
          </a:xfrm>
        </p:spPr>
        <p:txBody>
          <a:bodyPr lIns="90170" tIns="46990" rIns="90170" bIns="46990">
            <a:normAutofit/>
          </a:bodyPr>
          <a:lstStyle>
            <a:lvl1pPr marL="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buNone/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83" name="组合 9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46084" name="组合 10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6086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46087" name="组合 11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6089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12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502448" y="1571631"/>
            <a:ext cx="3962432" cy="285752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单击此处编辑文本</a:t>
            </a:r>
            <a:endParaRPr lang="zh-CN" altLang="en-US" strike="noStrike" noProof="1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02444" y="1912144"/>
            <a:ext cx="3962400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4676813" y="1571631"/>
            <a:ext cx="3962432" cy="285752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strike="noStrike" noProof="1">
                <a:sym typeface="+mn-ea"/>
              </a:rPr>
              <a:t>单击此处编辑文本</a:t>
            </a:r>
            <a:endParaRPr strike="noStrike" noProof="1"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76813" y="1912144"/>
            <a:ext cx="3962432" cy="3701064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  <a:p>
            <a:pPr lvl="1" fontAlgn="auto"/>
            <a:r>
              <a:rPr strike="noStrike" noProof="1">
                <a:sym typeface="+mn-ea"/>
              </a:rPr>
              <a:t>第二级</a:t>
            </a:r>
            <a:endParaRPr strike="noStrike" noProof="1">
              <a:sym typeface="+mn-ea"/>
            </a:endParaRPr>
          </a:p>
          <a:p>
            <a:pPr lvl="2" fontAlgn="auto"/>
            <a:r>
              <a:rPr strike="noStrike" noProof="1">
                <a:sym typeface="+mn-ea"/>
              </a:rPr>
              <a:t>第三级</a:t>
            </a:r>
            <a:endParaRPr strike="noStrike" noProof="1">
              <a:sym typeface="+mn-ea"/>
            </a:endParaRPr>
          </a:p>
          <a:p>
            <a:pPr lvl="3" fontAlgn="auto"/>
            <a:r>
              <a:rPr strike="noStrike" noProof="1">
                <a:sym typeface="+mn-ea"/>
              </a:rPr>
              <a:t>第四级</a:t>
            </a:r>
            <a:endParaRPr strike="noStrike" noProof="1">
              <a:sym typeface="+mn-ea"/>
            </a:endParaRPr>
          </a:p>
          <a:p>
            <a:pPr lvl="4" fontAlgn="auto"/>
            <a:r>
              <a:rPr strike="noStrike" noProof="1">
                <a:sym typeface="+mn-ea"/>
              </a:rPr>
              <a:t>第五级</a:t>
            </a:r>
            <a:endParaRPr strike="noStrike" noProof="1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2932113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7"/>
          <p:cNvSpPr/>
          <p:nvPr userDrawn="1">
            <p:custDataLst>
              <p:tags r:id="rId3"/>
            </p:custDataLst>
          </p:nvPr>
        </p:nvSpPr>
        <p:spPr>
          <a:xfrm>
            <a:off x="481013" y="1265238"/>
            <a:ext cx="2933700" cy="47355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47109" name="图片 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479425" y="1265238"/>
            <a:ext cx="2932113" cy="47355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70194" y="1189673"/>
            <a:ext cx="5071395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155" name="组合 7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49156" name="组合 8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9158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49159" name="组合 9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49161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02448" y="1189676"/>
            <a:ext cx="8139178" cy="33147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02448" y="1571631"/>
            <a:ext cx="3962432" cy="4041680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 fontAlgn="auto"/>
            <a:endParaRPr strike="noStrike" noProof="1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679194" y="1571631"/>
            <a:ext cx="3962432" cy="404168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单击此处编辑母版文本样式</a:t>
            </a:r>
            <a:endParaRPr strike="noStrike" noProof="1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9EFD9D74-47D9-4702-A33C-335B63B48DBF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FABC47A4-756D-490B-A52F-7D9E2C9FC05F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9" name="组合 6"/>
          <p:cNvGrpSpPr/>
          <p:nvPr userDrawn="1"/>
        </p:nvGrpSpPr>
        <p:grpSpPr>
          <a:xfrm>
            <a:off x="-422275" y="1246188"/>
            <a:ext cx="10001250" cy="4330700"/>
            <a:chOff x="-887" y="817"/>
            <a:chExt cx="21001" cy="9093"/>
          </a:xfrm>
        </p:grpSpPr>
        <p:grpSp>
          <p:nvGrpSpPr>
            <p:cNvPr id="50180" name="组合 7"/>
            <p:cNvGrpSpPr/>
            <p:nvPr userDrawn="1"/>
          </p:nvGrpSpPr>
          <p:grpSpPr>
            <a:xfrm>
              <a:off x="-887" y="817"/>
              <a:ext cx="1886" cy="1886"/>
              <a:chOff x="-607130" y="518771"/>
              <a:chExt cx="1197505" cy="1197505"/>
            </a:xfrm>
          </p:grpSpPr>
          <p:sp>
            <p:nvSpPr>
              <p:cNvPr id="20" name="任意多边形: 形状 19"/>
              <p:cNvSpPr/>
              <p:nvPr>
                <p:custDataLst>
                  <p:tags r:id="rId2"/>
                </p:custDataLst>
              </p:nvPr>
            </p:nvSpPr>
            <p:spPr>
              <a:xfrm rot="13500000">
                <a:off x="-607130" y="518759"/>
                <a:ext cx="1197505" cy="1197505"/>
              </a:xfrm>
              <a:custGeom>
                <a:avLst/>
                <a:gdLst>
                  <a:gd name="connsiteX0" fmla="*/ 1197505 w 1197505"/>
                  <a:gd name="connsiteY0" fmla="*/ 1197505 h 1197505"/>
                  <a:gd name="connsiteX1" fmla="*/ 0 w 1197505"/>
                  <a:gd name="connsiteY1" fmla="*/ 1197505 h 1197505"/>
                  <a:gd name="connsiteX2" fmla="*/ 0 w 1197505"/>
                  <a:gd name="connsiteY2" fmla="*/ 0 h 1197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505" h="1197505">
                    <a:moveTo>
                      <a:pt x="1197505" y="1197505"/>
                    </a:moveTo>
                    <a:lnTo>
                      <a:pt x="0" y="1197505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0182" name="图片 18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-5400000">
                <a:off x="-281642" y="847205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grpSp>
          <p:nvGrpSpPr>
            <p:cNvPr id="50183" name="组合 8"/>
            <p:cNvGrpSpPr/>
            <p:nvPr userDrawn="1"/>
          </p:nvGrpSpPr>
          <p:grpSpPr>
            <a:xfrm>
              <a:off x="18216" y="8012"/>
              <a:ext cx="1899" cy="1899"/>
              <a:chOff x="11567189" y="5087518"/>
              <a:chExt cx="1205553" cy="1205553"/>
            </a:xfrm>
          </p:grpSpPr>
          <p:sp>
            <p:nvSpPr>
              <p:cNvPr id="22" name="任意多边形: 形状 21"/>
              <p:cNvSpPr/>
              <p:nvPr>
                <p:custDataLst>
                  <p:tags r:id="rId5"/>
                </p:custDataLst>
              </p:nvPr>
            </p:nvSpPr>
            <p:spPr>
              <a:xfrm rot="2700000">
                <a:off x="11567177" y="5087506"/>
                <a:ext cx="1205553" cy="1205553"/>
              </a:xfrm>
              <a:custGeom>
                <a:avLst/>
                <a:gdLst>
                  <a:gd name="connsiteX0" fmla="*/ 0 w 1205553"/>
                  <a:gd name="connsiteY0" fmla="*/ 0 h 1205553"/>
                  <a:gd name="connsiteX1" fmla="*/ 1205553 w 1205553"/>
                  <a:gd name="connsiteY1" fmla="*/ 1205553 h 1205553"/>
                  <a:gd name="connsiteX2" fmla="*/ 1 w 1205553"/>
                  <a:gd name="connsiteY2" fmla="*/ 1205552 h 12055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5553" h="1205553">
                    <a:moveTo>
                      <a:pt x="0" y="0"/>
                    </a:moveTo>
                    <a:lnTo>
                      <a:pt x="1205553" y="1205553"/>
                    </a:lnTo>
                    <a:lnTo>
                      <a:pt x="1" y="1205552"/>
                    </a:lnTo>
                    <a:close/>
                  </a:path>
                </a:pathLst>
              </a:custGeom>
              <a:noFill/>
              <a:ln w="76200" cap="rnd">
                <a:solidFill>
                  <a:schemeClr val="accent1"/>
                </a:solidFill>
                <a:miter lim="800000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 fontAlgn="base"/>
                <a:endParaRPr kumimoji="1" lang="zh-CN" altLang="en-US" sz="1350" strike="noStrike" noProof="1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pic>
            <p:nvPicPr>
              <p:cNvPr id="50185" name="图片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4" cstate="print"/>
              <a:stretch>
                <a:fillRect/>
              </a:stretch>
            </p:blipFill>
            <p:spPr>
              <a:xfrm rot="5400000">
                <a:off x="11378345" y="5419974"/>
                <a:ext cx="1081230" cy="540615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928351" y="1571631"/>
            <a:ext cx="713238" cy="4041680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02444" y="1571625"/>
            <a:ext cx="7371076" cy="4041680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3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1205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502448" y="1571631"/>
            <a:ext cx="8139178" cy="4041680"/>
          </a:xfrm>
        </p:spPr>
        <p:txBody>
          <a:bodyPr/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/>
              <a:t>第二级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/>
              <a:t>第三级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/>
              <a:t>第四级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/>
              <a:t>第五级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7" name="组合 5"/>
          <p:cNvGrpSpPr/>
          <p:nvPr userDrawn="1"/>
        </p:nvGrpSpPr>
        <p:grpSpPr>
          <a:xfrm>
            <a:off x="3951288" y="5294313"/>
            <a:ext cx="1241425" cy="1239837"/>
            <a:chOff x="5269393" y="5915716"/>
            <a:chExt cx="1653212" cy="1653213"/>
          </a:xfrm>
        </p:grpSpPr>
        <p:sp>
          <p:nvSpPr>
            <p:cNvPr id="7" name="任意多边形: 形状 6"/>
            <p:cNvSpPr/>
            <p:nvPr>
              <p:custDataLst>
                <p:tags r:id="rId2"/>
              </p:custDataLst>
            </p:nvPr>
          </p:nvSpPr>
          <p:spPr>
            <a:xfrm rot="8100000">
              <a:off x="5269393" y="5915716"/>
              <a:ext cx="1653212" cy="1653213"/>
            </a:xfrm>
            <a:custGeom>
              <a:avLst/>
              <a:gdLst>
                <a:gd name="connsiteX0" fmla="*/ 0 w 1653212"/>
                <a:gd name="connsiteY0" fmla="*/ 1653213 h 1653213"/>
                <a:gd name="connsiteX1" fmla="*/ 0 w 1653212"/>
                <a:gd name="connsiteY1" fmla="*/ 0 h 1653213"/>
                <a:gd name="connsiteX2" fmla="*/ 1653212 w 1653212"/>
                <a:gd name="connsiteY2" fmla="*/ 1653213 h 1653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53212" h="1653213">
                  <a:moveTo>
                    <a:pt x="0" y="1653213"/>
                  </a:moveTo>
                  <a:lnTo>
                    <a:pt x="0" y="0"/>
                  </a:lnTo>
                  <a:lnTo>
                    <a:pt x="1653212" y="1653213"/>
                  </a:lnTo>
                  <a:close/>
                </a:path>
              </a:pathLst>
            </a:custGeom>
            <a:noFill/>
            <a:ln w="2540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2229" name="图片 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10800000">
              <a:off x="5555385" y="6317385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2230" name="组合 8"/>
          <p:cNvGrpSpPr/>
          <p:nvPr userDrawn="1"/>
        </p:nvGrpSpPr>
        <p:grpSpPr>
          <a:xfrm>
            <a:off x="2062163" y="2370138"/>
            <a:ext cx="609600" cy="604837"/>
            <a:chOff x="2750213" y="2016254"/>
            <a:chExt cx="811134" cy="806524"/>
          </a:xfrm>
        </p:grpSpPr>
        <p:sp>
          <p:nvSpPr>
            <p:cNvPr id="10" name="矩形 9"/>
            <p:cNvSpPr/>
            <p:nvPr>
              <p:custDataLst>
                <p:tags r:id="rId5"/>
              </p:custDataLst>
            </p:nvPr>
          </p:nvSpPr>
          <p:spPr>
            <a:xfrm>
              <a:off x="3065538" y="2016254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1" name="矩形 10"/>
            <p:cNvSpPr/>
            <p:nvPr>
              <p:custDataLst>
                <p:tags r:id="rId6"/>
              </p:custDataLst>
            </p:nvPr>
          </p:nvSpPr>
          <p:spPr>
            <a:xfrm>
              <a:off x="2750213" y="2512063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2" name="矩形 11"/>
          <p:cNvSpPr/>
          <p:nvPr userDrawn="1">
            <p:custDataLst>
              <p:tags r:id="rId7"/>
            </p:custDataLst>
          </p:nvPr>
        </p:nvSpPr>
        <p:spPr>
          <a:xfrm>
            <a:off x="6516688" y="3790950"/>
            <a:ext cx="233363" cy="2333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2571127" y="2551220"/>
            <a:ext cx="4001744" cy="900247"/>
          </a:xfrm>
        </p:spPr>
        <p:txBody>
          <a:bodyPr vert="horz" lIns="90000" tIns="46800" rIns="90000" bIns="46800" rtlCol="0" anchor="t" anchorCtr="0">
            <a:no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78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编辑标题</a:t>
            </a:r>
            <a:endParaRPr strike="noStrike" noProof="1">
              <a:sym typeface="+mn-ea"/>
            </a:endParaRP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</p:nvPr>
        </p:nvSpPr>
        <p:spPr>
          <a:xfrm>
            <a:off x="2571127" y="3586169"/>
            <a:ext cx="4015978" cy="371858"/>
          </a:xfrm>
        </p:spPr>
        <p:txBody>
          <a:bodyPr>
            <a:normAutofit/>
          </a:bodyPr>
          <a:lstStyle>
            <a:lvl1pPr marL="0" indent="0" algn="ctr">
              <a:buNone/>
              <a:defRPr sz="2000" spc="2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单击此处编辑副标题内容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51" name="组合 5"/>
          <p:cNvGrpSpPr/>
          <p:nvPr userDrawn="1"/>
        </p:nvGrpSpPr>
        <p:grpSpPr>
          <a:xfrm>
            <a:off x="-4762" y="857250"/>
            <a:ext cx="946150" cy="715963"/>
            <a:chOff x="-5475" y="-1"/>
            <a:chExt cx="1261620" cy="955745"/>
          </a:xfrm>
        </p:grpSpPr>
        <p:sp>
          <p:nvSpPr>
            <p:cNvPr id="9" name="直角三角形 8"/>
            <p:cNvSpPr/>
            <p:nvPr>
              <p:custDataLst>
                <p:tags r:id="rId2"/>
              </p:custDataLst>
            </p:nvPr>
          </p:nvSpPr>
          <p:spPr>
            <a:xfrm flipV="1">
              <a:off x="-5475" y="-1"/>
              <a:ext cx="1261620" cy="955745"/>
            </a:xfrm>
            <a:prstGeom prst="rtTriangle">
              <a:avLst/>
            </a:prstGeom>
            <a:solidFill>
              <a:schemeClr val="accent1">
                <a:alpha val="4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直角三角形 9"/>
            <p:cNvSpPr/>
            <p:nvPr>
              <p:custDataLst>
                <p:tags r:id="rId3"/>
              </p:custDataLst>
            </p:nvPr>
          </p:nvSpPr>
          <p:spPr>
            <a:xfrm flipV="1">
              <a:off x="-5475" y="-1"/>
              <a:ext cx="1103411" cy="835893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5" name="Freeform 9"/>
          <p:cNvSpPr/>
          <p:nvPr userDrawn="1">
            <p:custDataLst>
              <p:tags r:id="rId4"/>
            </p:custDataLst>
          </p:nvPr>
        </p:nvSpPr>
        <p:spPr>
          <a:xfrm>
            <a:off x="8281988" y="4073525"/>
            <a:ext cx="846138" cy="169068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3255" name="图片 1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 cstate="print"/>
          <a:stretch>
            <a:fillRect/>
          </a:stretch>
        </p:blipFill>
        <p:spPr>
          <a:xfrm rot="5400000">
            <a:off x="8320088" y="4708525"/>
            <a:ext cx="1071562" cy="536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628650" y="1452995"/>
            <a:ext cx="7886700" cy="405363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单击此处添加标题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8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 userDrawn="1">
            <p:custDataLst>
              <p:tags r:id="rId2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Freeform 7"/>
          <p:cNvSpPr/>
          <p:nvPr userDrawn="1">
            <p:custDataLst>
              <p:tags r:id="rId3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4277" name="图片 16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 userDrawn="1">
            <p:custDataLst>
              <p:tags r:id="rId6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54279" name="图片 20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5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961200" y="1794150"/>
            <a:ext cx="7219800" cy="542700"/>
          </a:xfrm>
        </p:spPr>
        <p:txBody>
          <a:bodyPr anchor="ctr"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</p:nvPr>
        </p:nvSpPr>
        <p:spPr>
          <a:xfrm>
            <a:off x="960835" y="2479950"/>
            <a:ext cx="7219950" cy="2583900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单击此处添加文本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10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3617913" cy="51435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5300" name="组合 11"/>
          <p:cNvGrpSpPr/>
          <p:nvPr userDrawn="1"/>
        </p:nvGrpSpPr>
        <p:grpSpPr>
          <a:xfrm flipH="1">
            <a:off x="155575" y="5072063"/>
            <a:ext cx="760413" cy="755650"/>
            <a:chOff x="267875" y="162991"/>
            <a:chExt cx="811134" cy="806524"/>
          </a:xfrm>
        </p:grpSpPr>
        <p:sp>
          <p:nvSpPr>
            <p:cNvPr id="14" name="矩形 13"/>
            <p:cNvSpPr/>
            <p:nvPr>
              <p:custDataLst>
                <p:tags r:id="rId3"/>
              </p:custDataLst>
            </p:nvPr>
          </p:nvSpPr>
          <p:spPr>
            <a:xfrm>
              <a:off x="583200" y="162991"/>
              <a:ext cx="495809" cy="495809"/>
            </a:xfrm>
            <a:prstGeom prst="rect">
              <a:avLst/>
            </a:prstGeom>
            <a:solidFill>
              <a:schemeClr val="accent1">
                <a:alpha val="7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4"/>
              </p:custDataLst>
            </p:nvPr>
          </p:nvSpPr>
          <p:spPr>
            <a:xfrm>
              <a:off x="267875" y="658800"/>
              <a:ext cx="310715" cy="310715"/>
            </a:xfrm>
            <a:prstGeom prst="rect">
              <a:avLst/>
            </a:prstGeom>
            <a:solidFill>
              <a:schemeClr val="accent1">
                <a:alpha val="3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437198" y="1434941"/>
            <a:ext cx="2969895" cy="661511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40055" y="2180273"/>
            <a:ext cx="2967514" cy="3069908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3825900" y="1434704"/>
            <a:ext cx="4860000" cy="3815953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857250"/>
            <a:ext cx="9144000" cy="1998663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6324" name="组合 7"/>
          <p:cNvGrpSpPr/>
          <p:nvPr userDrawn="1"/>
        </p:nvGrpSpPr>
        <p:grpSpPr>
          <a:xfrm>
            <a:off x="7878763" y="425450"/>
            <a:ext cx="901700" cy="901700"/>
            <a:chOff x="10504763" y="-597753"/>
            <a:chExt cx="1201704" cy="1201704"/>
          </a:xfrm>
        </p:grpSpPr>
        <p:sp>
          <p:nvSpPr>
            <p:cNvPr id="17" name="任意多边形: 形状 16"/>
            <p:cNvSpPr/>
            <p:nvPr>
              <p:custDataLst>
                <p:tags r:id="rId3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6326" name="图片 1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9000" y="1443150"/>
            <a:ext cx="8232300" cy="469800"/>
          </a:xfrm>
        </p:spPr>
        <p:txBody>
          <a:bodyPr anchor="ctr"/>
          <a:lstStyle>
            <a:lvl1pPr algn="ctr">
              <a:defRPr sz="36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459000" y="2101950"/>
            <a:ext cx="8231981" cy="621000"/>
          </a:xfrm>
        </p:spPr>
        <p:txBody>
          <a:bodyPr>
            <a:normAutofit/>
          </a:bodyPr>
          <a:lstStyle>
            <a:lvl1pPr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59581" y="2963250"/>
            <a:ext cx="8224200" cy="25731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47" name="组合 7"/>
          <p:cNvGrpSpPr/>
          <p:nvPr userDrawn="1"/>
        </p:nvGrpSpPr>
        <p:grpSpPr>
          <a:xfrm>
            <a:off x="7878763" y="433388"/>
            <a:ext cx="901700" cy="901700"/>
            <a:chOff x="10504763" y="-597753"/>
            <a:chExt cx="1201704" cy="1201704"/>
          </a:xfrm>
        </p:grpSpPr>
        <p:sp>
          <p:nvSpPr>
            <p:cNvPr id="14" name="任意多边形: 形状 13"/>
            <p:cNvSpPr/>
            <p:nvPr>
              <p:custDataLst>
                <p:tags r:id="rId2"/>
              </p:custDataLst>
            </p:nvPr>
          </p:nvSpPr>
          <p:spPr>
            <a:xfrm rot="18900000">
              <a:off x="10504763" y="-597753"/>
              <a:ext cx="1201704" cy="1201704"/>
            </a:xfrm>
            <a:custGeom>
              <a:avLst/>
              <a:gdLst>
                <a:gd name="connsiteX0" fmla="*/ 0 w 1201704"/>
                <a:gd name="connsiteY0" fmla="*/ 0 h 1201704"/>
                <a:gd name="connsiteX1" fmla="*/ 1201704 w 1201704"/>
                <a:gd name="connsiteY1" fmla="*/ 1201704 h 1201704"/>
                <a:gd name="connsiteX2" fmla="*/ 0 w 1201704"/>
                <a:gd name="connsiteY2" fmla="*/ 1201703 h 1201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1704" h="1201704">
                  <a:moveTo>
                    <a:pt x="0" y="0"/>
                  </a:moveTo>
                  <a:lnTo>
                    <a:pt x="1201704" y="1201704"/>
                  </a:lnTo>
                  <a:lnTo>
                    <a:pt x="0" y="1201703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7349" name="图片 1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10564998" y="3099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 userDrawn="1">
            <p:custDataLst>
              <p:tags r:id="rId5"/>
            </p:custDataLst>
          </p:nvPr>
        </p:nvSpPr>
        <p:spPr>
          <a:xfrm>
            <a:off x="0" y="4638675"/>
            <a:ext cx="9144000" cy="13716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53600" y="1359450"/>
            <a:ext cx="8232300" cy="423900"/>
          </a:xfrm>
        </p:spPr>
        <p:txBody>
          <a:bodyPr anchor="ctr">
            <a:normAutofit/>
          </a:bodyPr>
          <a:lstStyle>
            <a:lvl1pPr algn="ctr">
              <a:lnSpc>
                <a:spcPct val="100000"/>
              </a:lnSpc>
              <a:defRPr sz="32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53628" y="2118150"/>
            <a:ext cx="8243100" cy="24084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</p:nvPr>
        </p:nvSpPr>
        <p:spPr>
          <a:xfrm>
            <a:off x="445500" y="4742550"/>
            <a:ext cx="8251200" cy="7587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371" name="组合 5"/>
          <p:cNvGrpSpPr/>
          <p:nvPr userDrawn="1"/>
        </p:nvGrpSpPr>
        <p:grpSpPr>
          <a:xfrm>
            <a:off x="8667750" y="4673600"/>
            <a:ext cx="903288" cy="903288"/>
            <a:chOff x="11567024" y="5087916"/>
            <a:chExt cx="1204758" cy="1204758"/>
          </a:xfrm>
        </p:grpSpPr>
        <p:sp>
          <p:nvSpPr>
            <p:cNvPr id="19" name="任意多边形: 形状 18"/>
            <p:cNvSpPr/>
            <p:nvPr>
              <p:custDataLst>
                <p:tags r:id="rId2"/>
              </p:custDataLst>
            </p:nvPr>
          </p:nvSpPr>
          <p:spPr>
            <a:xfrm rot="2700000">
              <a:off x="11567024" y="5087916"/>
              <a:ext cx="1204758" cy="1204758"/>
            </a:xfrm>
            <a:custGeom>
              <a:avLst/>
              <a:gdLst>
                <a:gd name="connsiteX0" fmla="*/ 0 w 1204758"/>
                <a:gd name="connsiteY0" fmla="*/ 0 h 1204758"/>
                <a:gd name="connsiteX1" fmla="*/ 1204758 w 1204758"/>
                <a:gd name="connsiteY1" fmla="*/ 1204758 h 1204758"/>
                <a:gd name="connsiteX2" fmla="*/ 1 w 1204758"/>
                <a:gd name="connsiteY2" fmla="*/ 1204757 h 120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04758" h="1204758">
                  <a:moveTo>
                    <a:pt x="0" y="0"/>
                  </a:moveTo>
                  <a:lnTo>
                    <a:pt x="1204758" y="1204758"/>
                  </a:lnTo>
                  <a:lnTo>
                    <a:pt x="1" y="1204757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8373" name="图片 1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 rot="5400000">
              <a:off x="11367328" y="5419974"/>
              <a:ext cx="1081230" cy="540615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5" name="矩形 14"/>
          <p:cNvSpPr/>
          <p:nvPr userDrawn="1">
            <p:custDataLst>
              <p:tags r:id="rId5"/>
            </p:custDataLst>
          </p:nvPr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 fontAlgn="base">
              <a:buClrTx/>
              <a:buSzTx/>
              <a:buFontTx/>
            </a:pPr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Viner Hand ITC" panose="03070502030502020203" charset="0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</p:nvPr>
        </p:nvSpPr>
        <p:spPr>
          <a:xfrm>
            <a:off x="434700" y="1035450"/>
            <a:ext cx="8278200" cy="331473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</p:nvPr>
        </p:nvSpPr>
        <p:spPr>
          <a:xfrm>
            <a:off x="434700" y="2104650"/>
            <a:ext cx="4006800" cy="2170800"/>
          </a:xfrm>
        </p:spPr>
        <p:txBody>
          <a:bodyPr/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</p:nvPr>
        </p:nvSpPr>
        <p:spPr>
          <a:xfrm>
            <a:off x="4681800" y="2104650"/>
            <a:ext cx="4025700" cy="21708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lnSpc>
                <a:spcPct val="130000"/>
              </a:lnSpc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  <a:p>
            <a:pPr lvl="1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二级</a:t>
            </a:r>
            <a:endParaRPr lang="zh-CN" altLang="en-US" strike="noStrike" noProof="1"/>
          </a:p>
          <a:p>
            <a:pPr lvl="2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三级</a:t>
            </a:r>
            <a:endParaRPr lang="zh-CN" altLang="en-US" strike="noStrike" noProof="1"/>
          </a:p>
          <a:p>
            <a:pPr lvl="3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四级</a:t>
            </a:r>
            <a:endParaRPr lang="zh-CN" altLang="en-US" strike="noStrike" noProof="1"/>
          </a:p>
          <a:p>
            <a:pPr lvl="4" fontAlgn="auto"/>
            <a:r>
              <a:rPr lang="zh-CN" altLang="en-US" strike="noStrike" noProof="1">
                <a:sym typeface="+mn-ea"/>
              </a:rPr>
              <a:t>第</a:t>
            </a:r>
            <a:r>
              <a:rPr lang="zh-CN" altLang="en-US" strike="noStrike" noProof="1"/>
              <a:t>五级</a:t>
            </a:r>
            <a:endParaRPr lang="zh-CN" altLang="en-US" strike="noStrike" noProof="1"/>
          </a:p>
        </p:txBody>
      </p:sp>
      <p:sp>
        <p:nvSpPr>
          <p:cNvPr id="11" name="文本占位符 10"/>
          <p:cNvSpPr>
            <a:spLocks noGrp="1"/>
          </p:cNvSpPr>
          <p:nvPr userDrawn="1">
            <p:ph type="body" sz="quarter" idx="15"/>
          </p:nvPr>
        </p:nvSpPr>
        <p:spPr>
          <a:xfrm>
            <a:off x="429300" y="4469850"/>
            <a:ext cx="40068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6"/>
          </p:nvPr>
        </p:nvSpPr>
        <p:spPr>
          <a:xfrm>
            <a:off x="4689900" y="4467150"/>
            <a:ext cx="4025700" cy="585900"/>
          </a:xfrm>
        </p:spPr>
        <p:txBody>
          <a:bodyPr>
            <a:normAutofit/>
          </a:bodyPr>
          <a:lstStyle>
            <a:lvl1pPr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6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7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8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2"/>
            </p:custDataLst>
          </p:nvPr>
        </p:nvSpPr>
        <p:spPr>
          <a:xfrm>
            <a:off x="0" y="1576388"/>
            <a:ext cx="9144000" cy="3705225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 fontAlgn="base"/>
            <a:endParaRPr lang="en-US" altLang="zh-CN" sz="1350" strike="noStrike" noProof="1">
              <a:solidFill>
                <a:schemeClr val="tx1">
                  <a:lumMod val="85000"/>
                  <a:lumOff val="15000"/>
                </a:schemeClr>
              </a:solidFill>
              <a:sym typeface="+mn-ea"/>
            </a:endParaRPr>
          </a:p>
        </p:txBody>
      </p:sp>
      <p:grpSp>
        <p:nvGrpSpPr>
          <p:cNvPr id="59396" name="组合 7"/>
          <p:cNvGrpSpPr/>
          <p:nvPr userDrawn="1"/>
        </p:nvGrpSpPr>
        <p:grpSpPr>
          <a:xfrm>
            <a:off x="-550862" y="2855913"/>
            <a:ext cx="1144587" cy="1146175"/>
            <a:chOff x="-777867" y="2665679"/>
            <a:chExt cx="1526642" cy="1526642"/>
          </a:xfrm>
        </p:grpSpPr>
        <p:sp>
          <p:nvSpPr>
            <p:cNvPr id="22" name="任意多边形: 形状 21"/>
            <p:cNvSpPr/>
            <p:nvPr>
              <p:custDataLst>
                <p:tags r:id="rId3"/>
              </p:custDataLst>
            </p:nvPr>
          </p:nvSpPr>
          <p:spPr>
            <a:xfrm rot="13500000">
              <a:off x="-777867" y="2665679"/>
              <a:ext cx="1526642" cy="1526642"/>
            </a:xfrm>
            <a:custGeom>
              <a:avLst/>
              <a:gdLst>
                <a:gd name="connsiteX0" fmla="*/ 1526642 w 1526642"/>
                <a:gd name="connsiteY0" fmla="*/ 1526642 h 1526642"/>
                <a:gd name="connsiteX1" fmla="*/ 0 w 1526642"/>
                <a:gd name="connsiteY1" fmla="*/ 1526642 h 1526642"/>
                <a:gd name="connsiteX2" fmla="*/ 0 w 1526642"/>
                <a:gd name="connsiteY2" fmla="*/ 0 h 15266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26642" h="1526642">
                  <a:moveTo>
                    <a:pt x="1526642" y="1526642"/>
                  </a:moveTo>
                  <a:lnTo>
                    <a:pt x="0" y="15266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9398" name="图片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-5400000">
              <a:off x="-357944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9399" name="组合 5"/>
          <p:cNvGrpSpPr/>
          <p:nvPr userDrawn="1"/>
        </p:nvGrpSpPr>
        <p:grpSpPr>
          <a:xfrm>
            <a:off x="8543925" y="2851150"/>
            <a:ext cx="1155700" cy="1155700"/>
            <a:chOff x="11425666" y="2659138"/>
            <a:chExt cx="1539725" cy="1539725"/>
          </a:xfrm>
        </p:grpSpPr>
        <p:sp>
          <p:nvSpPr>
            <p:cNvPr id="20" name="任意多边形: 形状 19"/>
            <p:cNvSpPr/>
            <p:nvPr>
              <p:custDataLst>
                <p:tags r:id="rId6"/>
              </p:custDataLst>
            </p:nvPr>
          </p:nvSpPr>
          <p:spPr>
            <a:xfrm rot="8100000" flipH="1">
              <a:off x="11425654" y="2659126"/>
              <a:ext cx="1539725" cy="1539725"/>
            </a:xfrm>
            <a:custGeom>
              <a:avLst/>
              <a:gdLst>
                <a:gd name="connsiteX0" fmla="*/ 1539725 w 1539725"/>
                <a:gd name="connsiteY0" fmla="*/ 1539725 h 1539725"/>
                <a:gd name="connsiteX1" fmla="*/ 0 w 1539725"/>
                <a:gd name="connsiteY1" fmla="*/ 0 h 1539725"/>
                <a:gd name="connsiteX2" fmla="*/ 0 w 1539725"/>
                <a:gd name="connsiteY2" fmla="*/ 1539725 h 1539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539725" h="1539725">
                  <a:moveTo>
                    <a:pt x="1539725" y="1539725"/>
                  </a:moveTo>
                  <a:lnTo>
                    <a:pt x="0" y="0"/>
                  </a:lnTo>
                  <a:lnTo>
                    <a:pt x="0" y="1539725"/>
                  </a:lnTo>
                  <a:close/>
                </a:path>
              </a:pathLst>
            </a:custGeom>
            <a:noFill/>
            <a:ln w="76200" cap="rnd">
              <a:solidFill>
                <a:schemeClr val="accent1"/>
              </a:solidFill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fontAlgn="base"/>
              <a:endParaRPr kumimoji="1" lang="zh-CN" altLang="en-US" sz="1350" strike="noStrike" noProof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pic>
          <p:nvPicPr>
            <p:cNvPr id="59401" name="图片 17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5" cstate="print"/>
            <a:stretch>
              <a:fillRect/>
            </a:stretch>
          </p:blipFill>
          <p:spPr>
            <a:xfrm rot="5400000" flipH="1">
              <a:off x="11167101" y="3085603"/>
              <a:ext cx="1373592" cy="68679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标题 1"/>
          <p:cNvSpPr>
            <a:spLocks noGrp="1"/>
          </p:cNvSpPr>
          <p:nvPr userDrawn="1">
            <p:ph type="title" hasCustomPrompt="1"/>
          </p:nvPr>
        </p:nvSpPr>
        <p:spPr>
          <a:xfrm>
            <a:off x="1142100" y="1861650"/>
            <a:ext cx="6858000" cy="1790100"/>
          </a:xfrm>
        </p:spPr>
        <p:txBody>
          <a:bodyPr anchor="b">
            <a:normAutofit/>
          </a:bodyPr>
          <a:lstStyle>
            <a:lvl1pPr algn="ctr">
              <a:defRPr sz="6000" b="1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  <a:endParaRPr lang="zh-CN" altLang="en-US" strike="noStrike" noProof="1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</p:nvPr>
        </p:nvSpPr>
        <p:spPr>
          <a:xfrm>
            <a:off x="1142048" y="3754279"/>
            <a:ext cx="6858000" cy="1242060"/>
          </a:xfrm>
        </p:spPr>
        <p:txBody>
          <a:bodyPr>
            <a:normAutofit/>
          </a:bodyPr>
          <a:lstStyle>
            <a:lvl1pPr marL="285750" indent="-28575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600" u="none" strike="noStrike" kern="1200" cap="none" spc="15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8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9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10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5" Type="http://schemas.openxmlformats.org/officeDocument/2006/relationships/theme" Target="../theme/theme1.xml"/><Relationship Id="rId24" Type="http://schemas.openxmlformats.org/officeDocument/2006/relationships/tags" Target="../tags/tag128.xml"/><Relationship Id="rId23" Type="http://schemas.openxmlformats.org/officeDocument/2006/relationships/tags" Target="../tags/tag127.xml"/><Relationship Id="rId22" Type="http://schemas.openxmlformats.org/officeDocument/2006/relationships/tags" Target="../tags/tag126.xml"/><Relationship Id="rId21" Type="http://schemas.openxmlformats.org/officeDocument/2006/relationships/tags" Target="../tags/tag125.xml"/><Relationship Id="rId20" Type="http://schemas.openxmlformats.org/officeDocument/2006/relationships/tags" Target="../tags/tag12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123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7.xml"/><Relationship Id="rId8" Type="http://schemas.openxmlformats.org/officeDocument/2006/relationships/slideLayout" Target="../slideLayouts/slideLayout26.xml"/><Relationship Id="rId7" Type="http://schemas.openxmlformats.org/officeDocument/2006/relationships/slideLayout" Target="../slideLayouts/slideLayout25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Relationship Id="rId3" Type="http://schemas.openxmlformats.org/officeDocument/2006/relationships/slideLayout" Target="../slideLayouts/slideLayout21.xml"/><Relationship Id="rId25" Type="http://schemas.openxmlformats.org/officeDocument/2006/relationships/theme" Target="../theme/theme2.xml"/><Relationship Id="rId24" Type="http://schemas.openxmlformats.org/officeDocument/2006/relationships/tags" Target="../tags/tag256.xml"/><Relationship Id="rId23" Type="http://schemas.openxmlformats.org/officeDocument/2006/relationships/tags" Target="../tags/tag255.xml"/><Relationship Id="rId22" Type="http://schemas.openxmlformats.org/officeDocument/2006/relationships/tags" Target="../tags/tag254.xml"/><Relationship Id="rId21" Type="http://schemas.openxmlformats.org/officeDocument/2006/relationships/tags" Target="../tags/tag253.xml"/><Relationship Id="rId20" Type="http://schemas.openxmlformats.org/officeDocument/2006/relationships/tags" Target="../tags/tag252.xml"/><Relationship Id="rId2" Type="http://schemas.openxmlformats.org/officeDocument/2006/relationships/slideLayout" Target="../slideLayouts/slideLayout20.xml"/><Relationship Id="rId19" Type="http://schemas.openxmlformats.org/officeDocument/2006/relationships/tags" Target="../tags/tag251.xml"/><Relationship Id="rId18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35.xml"/><Relationship Id="rId16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5.xml"/><Relationship Id="rId8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2.xml"/><Relationship Id="rId5" Type="http://schemas.openxmlformats.org/officeDocument/2006/relationships/slideLayout" Target="../slideLayouts/slideLayout41.xml"/><Relationship Id="rId4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9.xml"/><Relationship Id="rId25" Type="http://schemas.openxmlformats.org/officeDocument/2006/relationships/theme" Target="../theme/theme3.xml"/><Relationship Id="rId24" Type="http://schemas.openxmlformats.org/officeDocument/2006/relationships/tags" Target="../tags/tag384.xml"/><Relationship Id="rId23" Type="http://schemas.openxmlformats.org/officeDocument/2006/relationships/tags" Target="../tags/tag383.xml"/><Relationship Id="rId22" Type="http://schemas.openxmlformats.org/officeDocument/2006/relationships/tags" Target="../tags/tag382.xml"/><Relationship Id="rId21" Type="http://schemas.openxmlformats.org/officeDocument/2006/relationships/tags" Target="../tags/tag381.xml"/><Relationship Id="rId20" Type="http://schemas.openxmlformats.org/officeDocument/2006/relationships/tags" Target="../tags/tag380.xml"/><Relationship Id="rId2" Type="http://schemas.openxmlformats.org/officeDocument/2006/relationships/slideLayout" Target="../slideLayouts/slideLayout38.xml"/><Relationship Id="rId19" Type="http://schemas.openxmlformats.org/officeDocument/2006/relationships/tags" Target="../tags/tag379.xml"/><Relationship Id="rId18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52.xml"/><Relationship Id="rId15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3.xml"/><Relationship Id="rId8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7.xml"/><Relationship Id="rId25" Type="http://schemas.openxmlformats.org/officeDocument/2006/relationships/theme" Target="../theme/theme4.xml"/><Relationship Id="rId24" Type="http://schemas.openxmlformats.org/officeDocument/2006/relationships/tags" Target="../tags/tag512.xml"/><Relationship Id="rId23" Type="http://schemas.openxmlformats.org/officeDocument/2006/relationships/tags" Target="../tags/tag511.xml"/><Relationship Id="rId22" Type="http://schemas.openxmlformats.org/officeDocument/2006/relationships/tags" Target="../tags/tag510.xml"/><Relationship Id="rId21" Type="http://schemas.openxmlformats.org/officeDocument/2006/relationships/tags" Target="../tags/tag509.xml"/><Relationship Id="rId20" Type="http://schemas.openxmlformats.org/officeDocument/2006/relationships/tags" Target="../tags/tag508.xml"/><Relationship Id="rId2" Type="http://schemas.openxmlformats.org/officeDocument/2006/relationships/slideLayout" Target="../slideLayouts/slideLayout56.xml"/><Relationship Id="rId19" Type="http://schemas.openxmlformats.org/officeDocument/2006/relationships/tags" Target="../tags/tag507.xml"/><Relationship Id="rId18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70.xml"/><Relationship Id="rId15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55.xml"/></Relationships>
</file>

<file path=ppt/slideMasters/_rels/slideMaster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0.xml"/><Relationship Id="rId7" Type="http://schemas.openxmlformats.org/officeDocument/2006/relationships/slideLayout" Target="../slideLayouts/slideLayout79.xml"/><Relationship Id="rId6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5.xml"/><Relationship Id="rId25" Type="http://schemas.openxmlformats.org/officeDocument/2006/relationships/theme" Target="../theme/theme5.xml"/><Relationship Id="rId24" Type="http://schemas.openxmlformats.org/officeDocument/2006/relationships/tags" Target="../tags/tag640.xml"/><Relationship Id="rId23" Type="http://schemas.openxmlformats.org/officeDocument/2006/relationships/tags" Target="../tags/tag639.xml"/><Relationship Id="rId22" Type="http://schemas.openxmlformats.org/officeDocument/2006/relationships/tags" Target="../tags/tag638.xml"/><Relationship Id="rId21" Type="http://schemas.openxmlformats.org/officeDocument/2006/relationships/tags" Target="../tags/tag637.xml"/><Relationship Id="rId20" Type="http://schemas.openxmlformats.org/officeDocument/2006/relationships/tags" Target="../tags/tag636.xml"/><Relationship Id="rId2" Type="http://schemas.openxmlformats.org/officeDocument/2006/relationships/slideLayout" Target="../slideLayouts/slideLayout74.xml"/><Relationship Id="rId19" Type="http://schemas.openxmlformats.org/officeDocument/2006/relationships/tags" Target="../tags/tag635.xml"/><Relationship Id="rId18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2.xml"/><Relationship Id="rId1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099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19" r:id="rId14"/>
    <p:sldLayoutId id="2147483720" r:id="rId15"/>
    <p:sldLayoutId id="2147483721" r:id="rId16"/>
    <p:sldLayoutId id="2147483722" r:id="rId17"/>
    <p:sldLayoutId id="2147483723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  <p:custDataLst>
              <p:tags r:id="rId19"/>
            </p:custDataLst>
          </p:nvPr>
        </p:nvSpPr>
        <p:spPr>
          <a:xfrm>
            <a:off x="501650" y="1189038"/>
            <a:ext cx="8140700" cy="331787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38100" rIns="76200" bIns="38100" anchor="t" anchorCtr="0"/>
          <a:lstStyle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075" name="文本占位符 2"/>
          <p:cNvSpPr>
            <a:spLocks noGrp="1"/>
          </p:cNvSpPr>
          <p:nvPr>
            <p:ph type="body"/>
            <p:custDataLst>
              <p:tags r:id="rId20"/>
            </p:custDataLst>
          </p:nvPr>
        </p:nvSpPr>
        <p:spPr>
          <a:xfrm>
            <a:off x="501650" y="1571625"/>
            <a:ext cx="8140700" cy="4041775"/>
          </a:xfrm>
          <a:prstGeom prst="rect">
            <a:avLst/>
          </a:prstGeom>
          <a:noFill/>
          <a:ln w="9525">
            <a:noFill/>
          </a:ln>
        </p:spPr>
        <p:txBody>
          <a:bodyPr vert="horz" lIns="101600" tIns="0" rIns="82550" bIns="0" anchor="t" anchorCtr="0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1"/>
            </p:custDataLst>
          </p:nvPr>
        </p:nvSpPr>
        <p:spPr>
          <a:xfrm>
            <a:off x="660400" y="5619750"/>
            <a:ext cx="2024063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2"/>
            </p:custDataLst>
          </p:nvPr>
        </p:nvSpPr>
        <p:spPr>
          <a:xfrm>
            <a:off x="3087688" y="5619750"/>
            <a:ext cx="2968625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3"/>
            </p:custDataLst>
          </p:nvPr>
        </p:nvSpPr>
        <p:spPr>
          <a:xfrm>
            <a:off x="6457950" y="5619750"/>
            <a:ext cx="2025650" cy="23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 userDrawn="1">
            <p:custDataLst>
              <p:tags r:id="rId24"/>
            </p:custDataLst>
          </p:nvPr>
        </p:nvSpPr>
        <p:spPr>
          <a:xfrm>
            <a:off x="0" y="85725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</p:sldLayoutIdLst>
  <p:hf sldNum="0" hdr="0" ftr="0" dt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/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1.xml"/><Relationship Id="rId2" Type="http://schemas.openxmlformats.org/officeDocument/2006/relationships/tags" Target="../tags/tag642.xml"/><Relationship Id="rId1" Type="http://schemas.openxmlformats.org/officeDocument/2006/relationships/tags" Target="../tags/tag64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643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651.xml"/><Relationship Id="rId8" Type="http://schemas.openxmlformats.org/officeDocument/2006/relationships/tags" Target="../tags/tag650.xml"/><Relationship Id="rId7" Type="http://schemas.openxmlformats.org/officeDocument/2006/relationships/tags" Target="../tags/tag649.xml"/><Relationship Id="rId6" Type="http://schemas.openxmlformats.org/officeDocument/2006/relationships/tags" Target="../tags/tag648.xml"/><Relationship Id="rId5" Type="http://schemas.openxmlformats.org/officeDocument/2006/relationships/tags" Target="../tags/tag647.xml"/><Relationship Id="rId4" Type="http://schemas.openxmlformats.org/officeDocument/2006/relationships/image" Target="../media/image1.emf"/><Relationship Id="rId3" Type="http://schemas.openxmlformats.org/officeDocument/2006/relationships/tags" Target="../tags/tag646.xml"/><Relationship Id="rId2" Type="http://schemas.openxmlformats.org/officeDocument/2006/relationships/tags" Target="../tags/tag645.xml"/><Relationship Id="rId10" Type="http://schemas.openxmlformats.org/officeDocument/2006/relationships/slideLayout" Target="../slideLayouts/slideLayout7.xml"/><Relationship Id="rId1" Type="http://schemas.openxmlformats.org/officeDocument/2006/relationships/tags" Target="../tags/tag644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tags" Target="../tags/tag658.xml"/><Relationship Id="rId7" Type="http://schemas.openxmlformats.org/officeDocument/2006/relationships/tags" Target="../tags/tag657.xml"/><Relationship Id="rId6" Type="http://schemas.openxmlformats.org/officeDocument/2006/relationships/tags" Target="../tags/tag656.xml"/><Relationship Id="rId5" Type="http://schemas.openxmlformats.org/officeDocument/2006/relationships/tags" Target="../tags/tag655.xml"/><Relationship Id="rId4" Type="http://schemas.openxmlformats.org/officeDocument/2006/relationships/image" Target="../media/image1.emf"/><Relationship Id="rId3" Type="http://schemas.openxmlformats.org/officeDocument/2006/relationships/tags" Target="../tags/tag654.xml"/><Relationship Id="rId2" Type="http://schemas.openxmlformats.org/officeDocument/2006/relationships/tags" Target="../tags/tag653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659.xml"/><Relationship Id="rId1" Type="http://schemas.openxmlformats.org/officeDocument/2006/relationships/tags" Target="../tags/tag65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6.png"/><Relationship Id="rId8" Type="http://schemas.openxmlformats.org/officeDocument/2006/relationships/tags" Target="../tags/tag665.xml"/><Relationship Id="rId7" Type="http://schemas.openxmlformats.org/officeDocument/2006/relationships/image" Target="../media/image5.emf"/><Relationship Id="rId6" Type="http://schemas.openxmlformats.org/officeDocument/2006/relationships/tags" Target="../tags/tag664.xml"/><Relationship Id="rId5" Type="http://schemas.openxmlformats.org/officeDocument/2006/relationships/tags" Target="../tags/tag663.xml"/><Relationship Id="rId4" Type="http://schemas.openxmlformats.org/officeDocument/2006/relationships/tags" Target="../tags/tag662.xml"/><Relationship Id="rId3" Type="http://schemas.openxmlformats.org/officeDocument/2006/relationships/image" Target="../media/image1.emf"/><Relationship Id="rId2" Type="http://schemas.openxmlformats.org/officeDocument/2006/relationships/tags" Target="../tags/tag661.xml"/><Relationship Id="rId13" Type="http://schemas.openxmlformats.org/officeDocument/2006/relationships/slideLayout" Target="../slideLayouts/slideLayout61.xml"/><Relationship Id="rId12" Type="http://schemas.openxmlformats.org/officeDocument/2006/relationships/tags" Target="../tags/tag667.xml"/><Relationship Id="rId11" Type="http://schemas.openxmlformats.org/officeDocument/2006/relationships/image" Target="../media/image7.jpeg"/><Relationship Id="rId10" Type="http://schemas.openxmlformats.org/officeDocument/2006/relationships/tags" Target="../tags/tag666.xml"/><Relationship Id="rId1" Type="http://schemas.openxmlformats.org/officeDocument/2006/relationships/tags" Target="../tags/tag66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8.png"/><Relationship Id="rId8" Type="http://schemas.openxmlformats.org/officeDocument/2006/relationships/tags" Target="../tags/tag674.xml"/><Relationship Id="rId7" Type="http://schemas.openxmlformats.org/officeDocument/2006/relationships/tags" Target="../tags/tag673.xml"/><Relationship Id="rId6" Type="http://schemas.openxmlformats.org/officeDocument/2006/relationships/tags" Target="../tags/tag672.xml"/><Relationship Id="rId5" Type="http://schemas.openxmlformats.org/officeDocument/2006/relationships/tags" Target="../tags/tag671.xml"/><Relationship Id="rId4" Type="http://schemas.openxmlformats.org/officeDocument/2006/relationships/image" Target="../media/image1.emf"/><Relationship Id="rId3" Type="http://schemas.openxmlformats.org/officeDocument/2006/relationships/tags" Target="../tags/tag670.xml"/><Relationship Id="rId2" Type="http://schemas.openxmlformats.org/officeDocument/2006/relationships/tags" Target="../tags/tag669.xml"/><Relationship Id="rId11" Type="http://schemas.openxmlformats.org/officeDocument/2006/relationships/slideLayout" Target="../slideLayouts/slideLayout61.xml"/><Relationship Id="rId10" Type="http://schemas.openxmlformats.org/officeDocument/2006/relationships/tags" Target="../tags/tag675.xml"/><Relationship Id="rId1" Type="http://schemas.openxmlformats.org/officeDocument/2006/relationships/tags" Target="../tags/tag66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jpeg"/><Relationship Id="rId8" Type="http://schemas.openxmlformats.org/officeDocument/2006/relationships/tags" Target="../tags/tag682.xml"/><Relationship Id="rId7" Type="http://schemas.openxmlformats.org/officeDocument/2006/relationships/tags" Target="../tags/tag681.xml"/><Relationship Id="rId6" Type="http://schemas.openxmlformats.org/officeDocument/2006/relationships/tags" Target="../tags/tag680.xml"/><Relationship Id="rId5" Type="http://schemas.openxmlformats.org/officeDocument/2006/relationships/tags" Target="../tags/tag679.xml"/><Relationship Id="rId4" Type="http://schemas.openxmlformats.org/officeDocument/2006/relationships/image" Target="../media/image1.emf"/><Relationship Id="rId3" Type="http://schemas.openxmlformats.org/officeDocument/2006/relationships/tags" Target="../tags/tag678.xml"/><Relationship Id="rId2" Type="http://schemas.openxmlformats.org/officeDocument/2006/relationships/tags" Target="../tags/tag677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25.xml"/><Relationship Id="rId10" Type="http://schemas.openxmlformats.org/officeDocument/2006/relationships/tags" Target="../tags/tag683.xml"/><Relationship Id="rId1" Type="http://schemas.openxmlformats.org/officeDocument/2006/relationships/tags" Target="../tags/tag676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tags" Target="../tags/tag690.xml"/><Relationship Id="rId7" Type="http://schemas.openxmlformats.org/officeDocument/2006/relationships/tags" Target="../tags/tag689.xml"/><Relationship Id="rId6" Type="http://schemas.openxmlformats.org/officeDocument/2006/relationships/tags" Target="../tags/tag688.xml"/><Relationship Id="rId5" Type="http://schemas.openxmlformats.org/officeDocument/2006/relationships/tags" Target="../tags/tag687.xml"/><Relationship Id="rId4" Type="http://schemas.openxmlformats.org/officeDocument/2006/relationships/image" Target="../media/image1.emf"/><Relationship Id="rId3" Type="http://schemas.openxmlformats.org/officeDocument/2006/relationships/tags" Target="../tags/tag686.xml"/><Relationship Id="rId2" Type="http://schemas.openxmlformats.org/officeDocument/2006/relationships/tags" Target="../tags/tag685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691.xml"/><Relationship Id="rId11" Type="http://schemas.openxmlformats.org/officeDocument/2006/relationships/image" Target="../media/image12.png"/><Relationship Id="rId10" Type="http://schemas.openxmlformats.org/officeDocument/2006/relationships/image" Target="../media/image11.png"/><Relationship Id="rId1" Type="http://schemas.openxmlformats.org/officeDocument/2006/relationships/tags" Target="../tags/tag684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tags" Target="../tags/tag698.xml"/><Relationship Id="rId7" Type="http://schemas.openxmlformats.org/officeDocument/2006/relationships/tags" Target="../tags/tag697.xml"/><Relationship Id="rId6" Type="http://schemas.openxmlformats.org/officeDocument/2006/relationships/tags" Target="../tags/tag696.xml"/><Relationship Id="rId5" Type="http://schemas.openxmlformats.org/officeDocument/2006/relationships/tags" Target="../tags/tag695.xml"/><Relationship Id="rId4" Type="http://schemas.openxmlformats.org/officeDocument/2006/relationships/image" Target="../media/image1.emf"/><Relationship Id="rId3" Type="http://schemas.openxmlformats.org/officeDocument/2006/relationships/tags" Target="../tags/tag694.xml"/><Relationship Id="rId2" Type="http://schemas.openxmlformats.org/officeDocument/2006/relationships/tags" Target="../tags/tag693.xml"/><Relationship Id="rId13" Type="http://schemas.openxmlformats.org/officeDocument/2006/relationships/notesSlide" Target="../notesSlides/notesSlide3.xml"/><Relationship Id="rId12" Type="http://schemas.openxmlformats.org/officeDocument/2006/relationships/slideLayout" Target="../slideLayouts/slideLayout43.xml"/><Relationship Id="rId11" Type="http://schemas.openxmlformats.org/officeDocument/2006/relationships/tags" Target="../tags/tag699.xml"/><Relationship Id="rId10" Type="http://schemas.openxmlformats.org/officeDocument/2006/relationships/image" Target="../media/image14.png"/><Relationship Id="rId1" Type="http://schemas.openxmlformats.org/officeDocument/2006/relationships/tags" Target="../tags/tag69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tags" Target="../tags/tag706.xml"/><Relationship Id="rId7" Type="http://schemas.openxmlformats.org/officeDocument/2006/relationships/tags" Target="../tags/tag705.xml"/><Relationship Id="rId6" Type="http://schemas.openxmlformats.org/officeDocument/2006/relationships/tags" Target="../tags/tag704.xml"/><Relationship Id="rId5" Type="http://schemas.openxmlformats.org/officeDocument/2006/relationships/tags" Target="../tags/tag703.xml"/><Relationship Id="rId4" Type="http://schemas.openxmlformats.org/officeDocument/2006/relationships/image" Target="../media/image1.emf"/><Relationship Id="rId3" Type="http://schemas.openxmlformats.org/officeDocument/2006/relationships/tags" Target="../tags/tag702.xml"/><Relationship Id="rId2" Type="http://schemas.openxmlformats.org/officeDocument/2006/relationships/tags" Target="../tags/tag701.xml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79.xml"/><Relationship Id="rId10" Type="http://schemas.openxmlformats.org/officeDocument/2006/relationships/tags" Target="../tags/tag707.xml"/><Relationship Id="rId1" Type="http://schemas.openxmlformats.org/officeDocument/2006/relationships/tags" Target="../tags/tag700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tags" Target="../tags/tag714.xml"/><Relationship Id="rId7" Type="http://schemas.openxmlformats.org/officeDocument/2006/relationships/tags" Target="../tags/tag713.xml"/><Relationship Id="rId6" Type="http://schemas.openxmlformats.org/officeDocument/2006/relationships/tags" Target="../tags/tag712.xml"/><Relationship Id="rId5" Type="http://schemas.openxmlformats.org/officeDocument/2006/relationships/tags" Target="../tags/tag711.xml"/><Relationship Id="rId4" Type="http://schemas.openxmlformats.org/officeDocument/2006/relationships/image" Target="../media/image1.emf"/><Relationship Id="rId3" Type="http://schemas.openxmlformats.org/officeDocument/2006/relationships/tags" Target="../tags/tag710.xml"/><Relationship Id="rId2" Type="http://schemas.openxmlformats.org/officeDocument/2006/relationships/tags" Target="../tags/tag709.xml"/><Relationship Id="rId12" Type="http://schemas.openxmlformats.org/officeDocument/2006/relationships/notesSlide" Target="../notesSlides/notesSlide5.xml"/><Relationship Id="rId11" Type="http://schemas.openxmlformats.org/officeDocument/2006/relationships/slideLayout" Target="../slideLayouts/slideLayout79.xml"/><Relationship Id="rId10" Type="http://schemas.openxmlformats.org/officeDocument/2006/relationships/tags" Target="../tags/tag715.xml"/><Relationship Id="rId1" Type="http://schemas.openxmlformats.org/officeDocument/2006/relationships/tags" Target="../tags/tag708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tags" Target="../tags/tag722.xml"/><Relationship Id="rId7" Type="http://schemas.openxmlformats.org/officeDocument/2006/relationships/tags" Target="../tags/tag721.xml"/><Relationship Id="rId6" Type="http://schemas.openxmlformats.org/officeDocument/2006/relationships/tags" Target="../tags/tag720.xml"/><Relationship Id="rId5" Type="http://schemas.openxmlformats.org/officeDocument/2006/relationships/tags" Target="../tags/tag719.xml"/><Relationship Id="rId4" Type="http://schemas.openxmlformats.org/officeDocument/2006/relationships/image" Target="../media/image1.emf"/><Relationship Id="rId3" Type="http://schemas.openxmlformats.org/officeDocument/2006/relationships/tags" Target="../tags/tag718.xml"/><Relationship Id="rId2" Type="http://schemas.openxmlformats.org/officeDocument/2006/relationships/tags" Target="../tags/tag717.xml"/><Relationship Id="rId12" Type="http://schemas.openxmlformats.org/officeDocument/2006/relationships/notesSlide" Target="../notesSlides/notesSlide6.xml"/><Relationship Id="rId11" Type="http://schemas.openxmlformats.org/officeDocument/2006/relationships/slideLayout" Target="../slideLayouts/slideLayout79.xml"/><Relationship Id="rId10" Type="http://schemas.openxmlformats.org/officeDocument/2006/relationships/tags" Target="../tags/tag723.xml"/><Relationship Id="rId1" Type="http://schemas.openxmlformats.org/officeDocument/2006/relationships/tags" Target="../tags/tag71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jpeg"/><Relationship Id="rId8" Type="http://schemas.openxmlformats.org/officeDocument/2006/relationships/tags" Target="../tags/tag730.xml"/><Relationship Id="rId7" Type="http://schemas.openxmlformats.org/officeDocument/2006/relationships/tags" Target="../tags/tag729.xml"/><Relationship Id="rId6" Type="http://schemas.openxmlformats.org/officeDocument/2006/relationships/tags" Target="../tags/tag728.xml"/><Relationship Id="rId5" Type="http://schemas.openxmlformats.org/officeDocument/2006/relationships/tags" Target="../tags/tag727.xml"/><Relationship Id="rId4" Type="http://schemas.openxmlformats.org/officeDocument/2006/relationships/image" Target="../media/image1.emf"/><Relationship Id="rId3" Type="http://schemas.openxmlformats.org/officeDocument/2006/relationships/tags" Target="../tags/tag726.xml"/><Relationship Id="rId2" Type="http://schemas.openxmlformats.org/officeDocument/2006/relationships/tags" Target="../tags/tag725.xml"/><Relationship Id="rId11" Type="http://schemas.openxmlformats.org/officeDocument/2006/relationships/slideLayout" Target="../slideLayouts/slideLayout43.xml"/><Relationship Id="rId10" Type="http://schemas.openxmlformats.org/officeDocument/2006/relationships/tags" Target="../tags/tag731.xml"/><Relationship Id="rId1" Type="http://schemas.openxmlformats.org/officeDocument/2006/relationships/tags" Target="../tags/tag724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tags" Target="../tags/tag738.xml"/><Relationship Id="rId7" Type="http://schemas.openxmlformats.org/officeDocument/2006/relationships/tags" Target="../tags/tag737.xml"/><Relationship Id="rId6" Type="http://schemas.openxmlformats.org/officeDocument/2006/relationships/tags" Target="../tags/tag736.xml"/><Relationship Id="rId5" Type="http://schemas.openxmlformats.org/officeDocument/2006/relationships/tags" Target="../tags/tag735.xml"/><Relationship Id="rId4" Type="http://schemas.openxmlformats.org/officeDocument/2006/relationships/image" Target="../media/image1.emf"/><Relationship Id="rId3" Type="http://schemas.openxmlformats.org/officeDocument/2006/relationships/tags" Target="../tags/tag734.xml"/><Relationship Id="rId2" Type="http://schemas.openxmlformats.org/officeDocument/2006/relationships/tags" Target="../tags/tag733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740.xml"/><Relationship Id="rId11" Type="http://schemas.openxmlformats.org/officeDocument/2006/relationships/image" Target="../media/image20.png"/><Relationship Id="rId10" Type="http://schemas.openxmlformats.org/officeDocument/2006/relationships/tags" Target="../tags/tag739.xml"/><Relationship Id="rId1" Type="http://schemas.openxmlformats.org/officeDocument/2006/relationships/tags" Target="../tags/tag7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6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535113" y="3057525"/>
            <a:ext cx="6073775" cy="930275"/>
          </a:xfrm>
        </p:spPr>
        <p:txBody>
          <a:bodyPr lIns="90000" tIns="46800" rIns="90000" bIns="46800" anchor="b" anchorCtr="0">
            <a:normAutofit fontScale="90000"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5400" b="1" i="0" u="none" strike="noStrike" kern="1200" cap="none" spc="60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itchFamily="18" charset="-122"/>
                <a:cs typeface="+mj-cs"/>
              </a:rPr>
              <a:t>求职创业补贴个人申报操作流程</a:t>
            </a:r>
            <a:endParaRPr kumimoji="0" lang="zh-CN" altLang="en-US" sz="5400" b="1" i="0" u="none" strike="noStrike" kern="1200" cap="none" spc="600" normalizeH="0" baseline="0" noProof="1">
              <a:solidFill>
                <a:schemeClr val="tx1">
                  <a:lumMod val="85000"/>
                  <a:lumOff val="15000"/>
                </a:schemeClr>
              </a:solidFill>
              <a:uFillTx/>
              <a:latin typeface="Arial" panose="020B0604020202020204" pitchFamily="34" charset="0"/>
              <a:ea typeface="汉仪旗黑-85S" pitchFamily="18" charset="-122"/>
              <a:cs typeface="+mj-cs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1010" y="785495"/>
            <a:ext cx="8180705" cy="735965"/>
          </a:xfrm>
        </p:spPr>
        <p:txBody>
          <a:bodyPr/>
          <a:p>
            <a:pPr algn="ctr"/>
            <a:r>
              <a:rPr sz="2800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  <a:sym typeface="+mn-ea"/>
              </a:rPr>
              <a:t>目录</a:t>
            </a:r>
            <a:endParaRPr sz="2800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6890" y="1639570"/>
            <a:ext cx="8124825" cy="3973830"/>
          </a:xfrm>
        </p:spPr>
        <p:txBody>
          <a:bodyPr/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r>
              <a:rPr sz="2000" b="1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</a:rPr>
              <a:t>一、申报提示</a:t>
            </a: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r>
              <a:rPr sz="2000" b="1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</a:rPr>
              <a:t>二、求职创业补贴流程图</a:t>
            </a: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r>
              <a:rPr sz="2000" b="1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  <a:sym typeface="+mn-ea"/>
              </a:rPr>
              <a:t>三、求职创业补贴个人申报登陆操作步骤演示（电脑端）</a:t>
            </a: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algn="l" defTabSz="913765">
              <a:lnSpc>
                <a:spcPct val="90000"/>
              </a:lnSpc>
              <a:spcAft>
                <a:spcPts val="800"/>
              </a:spcAft>
              <a:buClrTx/>
              <a:buSzTx/>
              <a:buFontTx/>
              <a:buNone/>
            </a:pPr>
            <a:r>
              <a:rPr sz="2000" b="1" spc="300" noProof="0" smtClean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latin typeface="微软雅黑" panose="020B0503020204020204" charset="-122"/>
                <a:cs typeface="微软雅黑" panose="020B0503020204020204" charset="-122"/>
                <a:sym typeface="+mn-ea"/>
              </a:rPr>
              <a:t>四、求职创业补贴个人申报登陆操作步骤演示（APP）</a:t>
            </a:r>
            <a:endParaRPr sz="2000" b="1" spc="300" noProof="0" smtClean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latin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endParaRPr lang="zh-CN" altLang="en-US" b="1">
              <a:ea typeface="宋体" panose="02010600030101010101" pitchFamily="2" charset="-122"/>
            </a:endParaRPr>
          </a:p>
          <a:p/>
          <a:p/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19075" y="659130"/>
            <a:ext cx="8705850" cy="57277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2948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2950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300480"/>
            <a:ext cx="8232775" cy="501332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、学生申报时，请确保已办理江</a:t>
            </a:r>
            <a:r>
              <a:rPr kumimoji="0" lang="zh-CN" altLang="en-US" sz="160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苏省社保卡</a:t>
            </a:r>
            <a:r>
              <a:rPr lang="zh-CN" altLang="en-US" sz="16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，并确认社保卡金融功能正常开通，后续补贴将直接发放到学生社保卡中。</a:t>
            </a:r>
            <a:endParaRPr kumimoji="0" lang="zh-CN" altLang="en-US" sz="1600" i="0" strike="noStrike" spc="50" baseline="0" noProof="0" dirty="0" smtClean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可申请学生类型满足以下一种即可：城乡低保家庭、残疾、已经获得国家助学贷款（含生源地助学贷款）、建档立卡低收入农户家庭（含建档立卡低收入残疾人农户家庭）、建档立卡贫困家庭（含建档立卡贫困残疾人家庭）和属于特困人员的毕业生。</a:t>
            </a:r>
            <a:endParaRPr kumimoji="0" lang="zh-CN" altLang="en-US" sz="16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、学生申报两种途径：</a:t>
            </a:r>
            <a:endParaRPr kumimoji="0" lang="zh-CN" altLang="en-US" sz="16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、登录网办大厅，登录地址：https://rs.jshrss.jiangsu.gov.cn/；</a:t>
            </a:r>
            <a:endParaRPr kumimoji="0" lang="zh-CN" altLang="en-US" sz="16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、手机</a:t>
            </a:r>
            <a:r>
              <a:rPr kumimoji="0" altLang="zh-CN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登录，下载江苏智慧人社</a:t>
            </a:r>
            <a:r>
              <a:rPr kumimoji="0" altLang="zh-CN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160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kumimoji="0" altLang="zh-CN" sz="160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600" b="1" i="0" strike="noStrike" spc="50" baseline="0" noProof="0" dirty="0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kumimoji="0" lang="zh-CN" altLang="en-US" sz="1600" b="1" i="0" strike="noStrike" spc="50" baseline="0" noProof="0" dirty="0">
                <a:ln w="3175">
                  <a:noFill/>
                  <a:prstDash val="dash"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、申请人：</a:t>
            </a:r>
            <a:r>
              <a:rPr altLang="zh-CN" sz="1600" b="1" spc="50" noProof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2025届毕业生；</a:t>
            </a:r>
            <a:r>
              <a:rPr lang="zh-CN" altLang="en-US" sz="1600" b="1" spc="50" noProof="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补申报日期：</a:t>
            </a:r>
            <a:r>
              <a:rPr altLang="zh-CN" sz="1600" b="1" spc="50" noProof="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2025.05.01-2025.05.31</a:t>
            </a:r>
            <a:r>
              <a:rPr lang="zh-CN" altLang="zh-CN" sz="1600" b="1" spc="50" noProof="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。</a:t>
            </a:r>
            <a:endParaRPr lang="en-US" altLang="zh-CN" sz="1600" b="1" spc="50" noProof="0" dirty="0" smtClean="0">
              <a:ln w="3175">
                <a:noFill/>
                <a:prstDash val="dash"/>
              </a:ln>
              <a:solidFill>
                <a:srgbClr val="FF0000"/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600" spc="50" noProof="0" dirty="0" smtClean="0">
                <a:ln w="3175">
                  <a:noFill/>
                  <a:prstDash val="dash"/>
                </a:ln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注：目前部分类型人员系统可直接核准，已核准身份的无需提供任何材料。身份未核准的，另需上传对应的身份证明材料。</a:t>
            </a:r>
            <a:endParaRPr kumimoji="0" altLang="zh-CN" sz="1600" b="0" i="0" strike="noStrike" spc="50" baseline="0" noProof="0" dirty="0">
              <a:ln w="3175">
                <a:noFill/>
                <a:prstDash val="dash"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zh-CN" sz="1600" b="0" i="0" strike="noStrike" spc="50" baseline="0" noProof="0" dirty="0">
              <a:ln w="3175">
                <a:noFill/>
                <a:prstDash val="dash"/>
              </a:ln>
              <a:solidFill>
                <a:srgbClr val="FF0000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611505" y="764540"/>
            <a:ext cx="8232775" cy="53594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一、申报提示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19075" y="10858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1924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1926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itle 6"/>
          <p:cNvSpPr txBox="1"/>
          <p:nvPr>
            <p:custDataLst>
              <p:tags r:id="rId7"/>
            </p:custDataLst>
          </p:nvPr>
        </p:nvSpPr>
        <p:spPr>
          <a:xfrm>
            <a:off x="219075" y="1212850"/>
            <a:ext cx="8469630" cy="71056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二、求职创业补贴流程图</a:t>
            </a:r>
            <a:endParaRPr kumimoji="0" lang="zh-CN" altLang="en-US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2" descr="C:\Users\Administrator\Desktop\求职创业补贴微信宣传流程图.png求职创业补贴微信宣传流程图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rcRect l="1213" r="1213"/>
          <a:stretch>
            <a:fillRect/>
          </a:stretch>
        </p:blipFill>
        <p:spPr>
          <a:xfrm>
            <a:off x="1475105" y="2100580"/>
            <a:ext cx="5179060" cy="329692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7"/>
          <p:cNvSpPr/>
          <p:nvPr>
            <p:custDataLst>
              <p:tags r:id="rId1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3972" name="图片 16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4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3974" name="图片 2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5560" y="842645"/>
            <a:ext cx="4104005" cy="323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图片 3" descr="1660894473420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139565" y="842645"/>
            <a:ext cx="3959860" cy="324231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4130" y="420370"/>
            <a:ext cx="8768080" cy="5778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学生进入网上办事服务大厅页面，点击【请登录】进入注册登录页面</a:t>
            </a:r>
            <a:endParaRPr lang="zh-CN" altLang="en-US"/>
          </a:p>
        </p:txBody>
      </p:sp>
      <p:sp>
        <p:nvSpPr>
          <p:cNvPr id="100" name="文本框 99"/>
          <p:cNvSpPr txBox="1"/>
          <p:nvPr/>
        </p:nvSpPr>
        <p:spPr>
          <a:xfrm>
            <a:off x="35560" y="-2540"/>
            <a:ext cx="508000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sz="1800" b="1">
                <a:ea typeface="宋体" panose="02010600030101010101" pitchFamily="2" charset="-122"/>
              </a:rPr>
              <a:t>三、求职创业补贴个人申报（电脑端）</a:t>
            </a:r>
            <a:endParaRPr lang="zh-CN" altLang="en-US" sz="1800" b="1">
              <a:ea typeface="宋体" panose="02010600030101010101" pitchFamily="2" charset="-122"/>
            </a:endParaRPr>
          </a:p>
        </p:txBody>
      </p:sp>
      <p:pic>
        <p:nvPicPr>
          <p:cNvPr id="6" name="图片 5"/>
          <p:cNvPicPr/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4139565" y="4076700"/>
            <a:ext cx="3960495" cy="27025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35560" y="5529580"/>
            <a:ext cx="4572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sz="1800" b="1">
                <a:latin typeface="Calibri" panose="020F0502020204030204" pitchFamily="34" charset="0"/>
                <a:sym typeface="+mn-ea"/>
              </a:rPr>
              <a:t>（如申请人暂未实名注册的，请先注册）</a:t>
            </a:r>
            <a:endParaRPr lang="zh-CN" altLang="en-US" sz="1800" b="1">
              <a:latin typeface="Calibri" panose="020F0502020204030204" pitchFamily="34" charset="0"/>
              <a:sym typeface="+mn-ea"/>
            </a:endParaRPr>
          </a:p>
        </p:txBody>
      </p:sp>
    </p:spTree>
    <p:custDataLst>
      <p:tags r:id="rId1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8068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8070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99884" y="885031"/>
            <a:ext cx="8232775" cy="3465513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、学生登录网办大厅，选择个人办事，在搜索框中输入求职创业补贴，进行搜索</a:t>
            </a: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,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页面显示出了就业补贴，点击就业补贴，前面的红色三角，会显示子菜单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、点击【求职创业补贴个人申报】右侧的【申报】按钮进入申报页面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99884" y="8883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1.1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：求职创业补贴个人申报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88073" name="图片 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97" y="1827226"/>
            <a:ext cx="8769985" cy="3964305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-17462" y="44450"/>
            <a:ext cx="8705850" cy="46863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9092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9094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215900" y="777240"/>
            <a:ext cx="8385175" cy="34544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R="0" lvl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、学生登录进入申报页面，填报信息完成后点击提交，等待学校和人社审核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107315" y="116840"/>
            <a:ext cx="8246110" cy="66040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1.2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：求职创业补贴个人申报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" name="图片 2" descr="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0695" y="1437005"/>
            <a:ext cx="8207375" cy="510794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-1226" y="116632"/>
            <a:ext cx="9344616" cy="561089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9092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9094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227012" y="796907"/>
            <a:ext cx="8232775" cy="351028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R="0" lvl="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</a:pPr>
            <a:r>
              <a:rPr lang="zh-CN" altLang="en-US" sz="100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学生了解申报审核流程，登录之后点击个人姓名，点击【个人中心】进入，点击【办理中】可以看到自己申请的求职创业补贴个人申报的记录，</a:t>
            </a:r>
            <a:r>
              <a:rPr lang="zh-CN" altLang="en-US" sz="100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审核状态：显示“复审通过”的，则为申报有效，</a:t>
            </a:r>
            <a:r>
              <a:rPr lang="zh-CN" altLang="en-US" sz="100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点击【查看进度】可以看到详细情况。后续进入求职创业补贴学校申领环节，个人无法查看。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167322" y="9119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：查看求职创业补贴个人申报进程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3397" y="1427289"/>
            <a:ext cx="6003925" cy="29895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02736" y="2839720"/>
            <a:ext cx="6094095" cy="305054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36039" y="3429197"/>
            <a:ext cx="5059680" cy="243903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3812" y="0"/>
            <a:ext cx="910431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165217" y="799782"/>
            <a:ext cx="8232775" cy="356552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、学生下载江苏智慧人社</a:t>
            </a: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，进入</a:t>
            </a: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、点击右下角【我的】进入页面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186690" y="100330"/>
            <a:ext cx="8225790" cy="55118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endParaRPr lang="zh-CN" sz="2700" b="1">
              <a:ea typeface="宋体" panose="02010600030101010101" pitchFamily="2" charset="-122"/>
              <a:sym typeface="+mn-ea"/>
            </a:endParaRPr>
          </a:p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lang="zh-CN" sz="2700" b="1">
                <a:ea typeface="宋体" panose="02010600030101010101" pitchFamily="2" charset="-122"/>
                <a:sym typeface="+mn-ea"/>
              </a:rPr>
              <a:t>四、求职创业补贴个人申报（</a:t>
            </a:r>
            <a:r>
              <a:rPr altLang="zh-CN" sz="2700" b="1">
                <a:ea typeface="宋体" panose="02010600030101010101" pitchFamily="2" charset="-122"/>
                <a:sym typeface="+mn-ea"/>
              </a:rPr>
              <a:t>APP</a:t>
            </a:r>
            <a:r>
              <a:rPr lang="zh-CN" sz="2700" b="1">
                <a:ea typeface="宋体" panose="02010600030101010101" pitchFamily="2" charset="-122"/>
                <a:sym typeface="+mn-ea"/>
              </a:rPr>
              <a:t>）</a:t>
            </a:r>
            <a:endParaRPr lang="zh-CN" altLang="en-US" sz="2700" b="1">
              <a:ea typeface="宋体" panose="02010600030101010101" pitchFamily="2" charset="-122"/>
            </a:endParaRPr>
          </a:p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65480" y="1536065"/>
            <a:ext cx="2861310" cy="508825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570095" y="650875"/>
            <a:ext cx="3385185" cy="6019800"/>
          </a:xfrm>
          <a:prstGeom prst="rect">
            <a:avLst/>
          </a:prstGeom>
        </p:spPr>
      </p:pic>
    </p:spTree>
    <p:custDataLst>
      <p:tags r:id="rId1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3812" y="0"/>
            <a:ext cx="910431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965960"/>
            <a:ext cx="4569460" cy="369252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、学生点击【注册】进入注册页面，根据页面内容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、填写内容，勾选下放已阅读，点击【注册】进行相应的注册操作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注册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035550" y="226695"/>
            <a:ext cx="3576320" cy="6250305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3812" y="0"/>
            <a:ext cx="9120188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66725" y="1965960"/>
            <a:ext cx="3960495" cy="3311525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、学生在【我的】页面点击右上角【登录】</a:t>
            </a:r>
            <a:endParaRPr lang="zh-CN" altLang="en-US" sz="1350" strike="noStrike" spc="50" noProof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</a:t>
            </a:r>
            <a:r>
              <a:rPr lang="zh-CN" altLang="en-US" sz="1350" strike="noStrike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、进入登录页面选择登录方式，输入登录账号进行登录操作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455613" y="1196975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登录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27983" y="188639"/>
            <a:ext cx="3631753" cy="6458121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9128126" cy="69573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6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0118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430530" y="675640"/>
            <a:ext cx="4140835" cy="468249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、学生登录江苏智慧人社</a:t>
            </a: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APP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，有以下几种方法进入到个人申报页面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、页面正上面输入：求职创业补贴进行搜索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、点击页面正下方的【服务】就业模块内容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点击【就业补贴】可以看到求职创业补贴申报模块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145415" y="-77431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申请操作步骤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：求职创业补贴个人申报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807110" y="836792"/>
            <a:ext cx="3149901" cy="5601291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23812" y="0"/>
            <a:ext cx="910431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64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66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212725" y="657225"/>
            <a:ext cx="8232775" cy="334645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、学生进入求职创业补贴个人申报页面填写页面信息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、选择毕业生类型，点击下放的【上传材料】进行材料的上传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altLang="zh-CN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C</a:t>
            </a: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、点击右下角【提交】按钮完成操作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D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、申报过程中若出现提示，请按提示信息做相应修改完善</a:t>
            </a:r>
            <a:endParaRPr kumimoji="0" lang="zh-CN" altLang="en-US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227012" y="-12700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申请操作步骤</a:t>
            </a: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：求职创业补贴个人申报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 descr="2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5659755" y="695960"/>
            <a:ext cx="2799715" cy="6059170"/>
          </a:xfrm>
          <a:prstGeom prst="rect">
            <a:avLst/>
          </a:prstGeom>
        </p:spPr>
      </p:pic>
    </p:spTree>
    <p:custDataLst>
      <p:tags r:id="rId10"/>
    </p:custData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>
            <p:custDataLst>
              <p:tags r:id="rId1"/>
            </p:custDataLst>
          </p:nvPr>
        </p:nvSpPr>
        <p:spPr>
          <a:xfrm>
            <a:off x="0" y="0"/>
            <a:ext cx="9128126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7"/>
          <p:cNvSpPr/>
          <p:nvPr>
            <p:custDataLst>
              <p:tags r:id="rId2"/>
            </p:custDataLst>
          </p:nvPr>
        </p:nvSpPr>
        <p:spPr>
          <a:xfrm>
            <a:off x="26988" y="1060450"/>
            <a:ext cx="635000" cy="1270000"/>
          </a:xfrm>
          <a:custGeom>
            <a:avLst/>
            <a:gdLst>
              <a:gd name="connsiteX0" fmla="*/ 0 w 846836"/>
              <a:gd name="connsiteY0" fmla="*/ 0 h 1693676"/>
              <a:gd name="connsiteX1" fmla="*/ 846836 w 846836"/>
              <a:gd name="connsiteY1" fmla="*/ 846840 h 1693676"/>
              <a:gd name="connsiteX2" fmla="*/ 0 w 846836"/>
              <a:gd name="connsiteY2" fmla="*/ 1693676 h 1693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6836" h="1693676">
                <a:moveTo>
                  <a:pt x="0" y="0"/>
                </a:moveTo>
                <a:lnTo>
                  <a:pt x="846836" y="846840"/>
                </a:lnTo>
                <a:lnTo>
                  <a:pt x="0" y="1693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64" name="图片 1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 cstate="print"/>
          <a:stretch>
            <a:fillRect/>
          </a:stretch>
        </p:blipFill>
        <p:spPr>
          <a:xfrm rot="-5400000">
            <a:off x="-177800" y="1492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Freeform 9"/>
          <p:cNvSpPr/>
          <p:nvPr>
            <p:custDataLst>
              <p:tags r:id="rId5"/>
            </p:custDataLst>
          </p:nvPr>
        </p:nvSpPr>
        <p:spPr>
          <a:xfrm>
            <a:off x="8488363" y="4486275"/>
            <a:ext cx="639763" cy="1277938"/>
          </a:xfrm>
          <a:custGeom>
            <a:avLst/>
            <a:gdLst>
              <a:gd name="connsiteX0" fmla="*/ 852673 w 852673"/>
              <a:gd name="connsiteY0" fmla="*/ 0 h 1705350"/>
              <a:gd name="connsiteX1" fmla="*/ 852671 w 852673"/>
              <a:gd name="connsiteY1" fmla="*/ 1705350 h 1705350"/>
              <a:gd name="connsiteX2" fmla="*/ 0 w 852673"/>
              <a:gd name="connsiteY2" fmla="*/ 852676 h 1705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2673" h="1705350">
                <a:moveTo>
                  <a:pt x="852673" y="0"/>
                </a:moveTo>
                <a:lnTo>
                  <a:pt x="852671" y="1705350"/>
                </a:lnTo>
                <a:lnTo>
                  <a:pt x="0" y="852676"/>
                </a:lnTo>
                <a:close/>
              </a:path>
            </a:pathLst>
          </a:custGeom>
          <a:noFill/>
          <a:ln w="76200" cap="rnd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 fontAlgn="base"/>
            <a:endParaRPr kumimoji="1" lang="zh-CN" altLang="en-US" sz="1350" strike="noStrike" noProof="1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2166" name="图片 20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4" cstate="print"/>
          <a:stretch>
            <a:fillRect/>
          </a:stretch>
        </p:blipFill>
        <p:spPr>
          <a:xfrm rot="5400000">
            <a:off x="8534400" y="4921250"/>
            <a:ext cx="809625" cy="406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itle 6"/>
          <p:cNvSpPr txBox="1"/>
          <p:nvPr>
            <p:custDataLst>
              <p:tags r:id="rId7"/>
            </p:custDataLst>
          </p:nvPr>
        </p:nvSpPr>
        <p:spPr>
          <a:xfrm>
            <a:off x="198908" y="764704"/>
            <a:ext cx="8232775" cy="3346450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27000" anchor="t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zh-CN" altLang="en-US" sz="1350" strike="noStrike" spc="5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A、学生申报提交之后可以在【我的】-【我的办件】</a:t>
            </a:r>
            <a:endParaRPr lang="zh-CN" altLang="en-US" sz="1350" strike="noStrike" spc="5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altLang="zh-CN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B</a:t>
            </a:r>
            <a:r>
              <a:rPr kumimoji="0" lang="zh-CN" altLang="en-US" sz="1350" b="0" i="0" strike="noStrike" spc="50" baseline="0" noProof="0" dirty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、进入查询办件审核详情，</a:t>
            </a:r>
            <a:r>
              <a:rPr lang="zh-CN" altLang="en-US" sz="1350" spc="50" noProof="0">
                <a:ln w="3175">
                  <a:noFill/>
                  <a:prstDash val="dash"/>
                </a:ln>
                <a:solidFill>
                  <a:schemeClr val="tx1">
                    <a:lumMod val="65000"/>
                    <a:lumOff val="35000"/>
                  </a:schemeClr>
                </a:solidFill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审核状态：显示“复审通过”的，则为申报有效。后续进入求职创业补贴学校申领环节，个人无法查看。</a:t>
            </a:r>
            <a:endParaRPr kumimoji="0" altLang="zh-CN" sz="1350" b="0" i="0" strike="noStrike" spc="50" baseline="0" noProof="0" dirty="0">
              <a:ln w="3175">
                <a:noFill/>
                <a:prstDash val="dash"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4" name="Title 6"/>
          <p:cNvSpPr txBox="1"/>
          <p:nvPr>
            <p:custDataLst>
              <p:tags r:id="rId8"/>
            </p:custDataLst>
          </p:nvPr>
        </p:nvSpPr>
        <p:spPr>
          <a:xfrm>
            <a:off x="213195" y="62706"/>
            <a:ext cx="8232775" cy="935038"/>
          </a:xfrm>
          <a:prstGeom prst="rect">
            <a:avLst/>
          </a:prstGeom>
          <a:noFill/>
          <a:ln w="3175">
            <a:noFill/>
            <a:prstDash val="sysDash"/>
          </a:ln>
        </p:spPr>
        <p:txBody>
          <a:bodyPr wrap="square" lIns="54000" tIns="27000" rIns="54000" bIns="81000" anchor="ctr" anchorCtr="0">
            <a:noAutofit/>
          </a:bodyPr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745" b="0" kern="1200" cap="none" spc="-49" baseline="0" dirty="0" smtClean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anose="020B0502040204020203" pitchFamily="34" charset="0"/>
              </a:defRPr>
            </a:lvl1pPr>
          </a:lstStyle>
          <a:p>
            <a:pPr marL="0" marR="0" lvl="0" indent="0" algn="l" defTabSz="913765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</a:pPr>
            <a:r>
              <a:rPr kumimoji="0" altLang="zh-CN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kumimoji="0" lang="zh-CN" altLang="en-US" sz="2700" b="1" i="0" strike="noStrike" spc="300" baseline="0" noProof="0" dirty="0">
                <a:ln w="3175">
                  <a:noFill/>
                  <a:prstDash val="dash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查看办件流程</a:t>
            </a:r>
            <a:endParaRPr kumimoji="0" altLang="zh-CN" sz="2700" b="1" i="0" strike="noStrike" spc="300" baseline="0" noProof="0" dirty="0">
              <a:ln w="3175">
                <a:noFill/>
                <a:prstDash val="dash"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14045" y="1899285"/>
            <a:ext cx="2948940" cy="47231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 cstate="print"/>
          <a:stretch>
            <a:fillRect/>
          </a:stretch>
        </p:blipFill>
        <p:spPr>
          <a:xfrm>
            <a:off x="4070985" y="1899285"/>
            <a:ext cx="2741295" cy="4697095"/>
          </a:xfrm>
          <a:prstGeom prst="rect">
            <a:avLst/>
          </a:prstGeom>
        </p:spPr>
      </p:pic>
    </p:spTree>
    <p:custDataLst>
      <p:tags r:id="rId12"/>
    </p:custDataLst>
  </p:cSld>
  <p:clrMapOvr>
    <a:masterClrMapping/>
  </p:clrMapOvr>
  <p:transition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7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8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8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8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8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9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9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9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9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9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9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9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10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0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10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10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10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0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11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11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11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1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1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11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11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11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12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1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1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28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1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1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1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0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20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20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20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0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1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1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21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21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21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1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22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22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22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2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2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2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22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22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22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2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3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3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23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23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23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3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3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23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23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23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24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4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4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24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24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24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24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24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24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4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5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2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2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2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256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2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2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2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3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33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33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3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33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37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3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33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34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34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34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34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34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34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35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51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52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35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35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35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35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57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58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5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36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36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36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63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64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6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36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36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36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69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70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7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37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37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37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37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37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7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7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3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3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384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3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8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38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3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3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4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6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46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46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6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46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65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66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46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46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6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47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7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47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7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7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47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47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47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47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79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80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48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48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48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48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5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6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48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48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48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49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1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2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49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49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49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49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97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98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49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50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50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50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50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50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05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06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5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5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5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12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5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y"/>
  <p:tag name="KSO_WM_UNIT_INDEX" val="1"/>
  <p:tag name="KSO_WM_UNIT_ID" val="_1*y*1"/>
  <p:tag name="KSO_WM_UNIT_LAYERLEVEL" val="1"/>
  <p:tag name="KSO_WM_TAG_VERSION" val="1.0"/>
  <p:tag name="KSO_WM_BEAUTIFY_FLAG" val="#wm#"/>
  <p:tag name="KSO_WM_SLIDE_BACKGROUND_MASK_FLAG" val="1"/>
</p:tagLst>
</file>

<file path=ppt/tags/tag5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LIDE_BACKGROUND_MASK_FLAG" val="1"/>
</p:tagLst>
</file>

<file path=ppt/tags/tag5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5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88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2*i*1"/>
  <p:tag name="KSO_WM_UNIT_LAYERLEVEL" val="1"/>
  <p:tag name="KSO_WM_TAG_VERSION" val="1.0"/>
  <p:tag name="KSO_WM_BEAUTIFY_FLAG" val="#wm#"/>
</p:tagLst>
</file>

<file path=ppt/tags/tag589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2*i*2"/>
  <p:tag name="KSO_WM_UNIT_LAYERLEVEL" val="1"/>
  <p:tag name="KSO_WM_TAG_VERSION" val="1.0"/>
  <p:tag name="KSO_WM_BEAUTIFY_FLAG" val="#wm#"/>
</p:tagLst>
</file>

<file path=ppt/tags/tag590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91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2*i*5"/>
  <p:tag name="KSO_WM_UNIT_LAYERLEVEL" val="1"/>
  <p:tag name="KSO_WM_TAG_VERSION" val="1.0"/>
  <p:tag name="KSO_WM_BEAUTIFY_FLAG" val="#wm#"/>
</p:tagLst>
</file>

<file path=ppt/tags/tag592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93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94.xml><?xml version="1.0" encoding="utf-8"?>
<p:tagLst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59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59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9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59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59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0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60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60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603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2"/>
  <p:tag name="KSO_WM_UNIT_LAYERLEVEL" val="1"/>
  <p:tag name="KSO_WM_TAG_VERSION" val="1.0"/>
  <p:tag name="KSO_WM_BEAUTIFY_FLAG" val="#wm#"/>
</p:tagLst>
</file>

<file path=ppt/tags/tag604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4*i*2"/>
  <p:tag name="KSO_WM_UNIT_LAYERLEVEL" val="1"/>
  <p:tag name="KSO_WM_TAG_VERSION" val="1.0"/>
  <p:tag name="KSO_WM_BEAUTIFY_FLAG" val="#wm#"/>
</p:tagLst>
</file>

<file path=ppt/tags/tag605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4*i*3"/>
  <p:tag name="KSO_WM_UNIT_LAYERLEVEL" val="1"/>
  <p:tag name="KSO_WM_TAG_VERSION" val="1.0"/>
  <p:tag name="KSO_WM_BEAUTIFY_FLAG" val="#wm#"/>
</p:tagLst>
</file>

<file path=ppt/tags/tag606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607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608.xml><?xml version="1.0" encoding="utf-8"?>
<p:tagLst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609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2"/>
  <p:tag name="KSO_WM_UNIT_LAYERLEVEL" val="1"/>
  <p:tag name="KSO_WM_TAG_VERSION" val="1.0"/>
  <p:tag name="KSO_WM_BEAUTIFY_FLAG" val="#wm#"/>
</p:tagLst>
</file>

<file path=ppt/tags/tag610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5*i*2"/>
  <p:tag name="KSO_WM_UNIT_LAYERLEVEL" val="1"/>
  <p:tag name="KSO_WM_TAG_VERSION" val="1.0"/>
  <p:tag name="KSO_WM_BEAUTIFY_FLAG" val="#wm#"/>
</p:tagLst>
</file>

<file path=ppt/tags/tag611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5*i*3"/>
  <p:tag name="KSO_WM_UNIT_LAYERLEVEL" val="1"/>
  <p:tag name="KSO_WM_TAG_VERSION" val="1.0"/>
  <p:tag name="KSO_WM_BEAUTIFY_FLAG" val="#wm#"/>
</p:tagLst>
</file>

<file path=ppt/tags/tag612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13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14.xml><?xml version="1.0" encoding="utf-8"?>
<p:tagLst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615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616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617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2"/>
  <p:tag name="KSO_WM_UNIT_LAYERLEVEL" val="1"/>
  <p:tag name="KSO_WM_TAG_VERSION" val="1.0"/>
  <p:tag name="KSO_WM_BEAUTIFY_FLAG" val="#wm#"/>
</p:tagLst>
</file>

<file path=ppt/tags/tag618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19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20.xml><?xml version="1.0" encoding="utf-8"?>
<p:tagLst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621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622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623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2"/>
  <p:tag name="KSO_WM_UNIT_LAYERLEVEL" val="1"/>
  <p:tag name="KSO_WM_TAG_VERSION" val="1.0"/>
  <p:tag name="KSO_WM_BEAUTIFY_FLAG" val="#wm#"/>
</p:tagLst>
</file>

<file path=ppt/tags/tag624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5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6.xml><?xml version="1.0" encoding="utf-8"?>
<p:tagLst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627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628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8*i*2"/>
  <p:tag name="KSO_WM_UNIT_LAYERLEVEL" val="1"/>
  <p:tag name="KSO_WM_TAG_VERSION" val="1.0"/>
  <p:tag name="KSO_WM_BEAUTIFY_FLAG" val="#wm#"/>
</p:tagLst>
</file>

<file path=ppt/tags/tag629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630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631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632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3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4.xml><?xml version="1.0" encoding="utf-8"?>
<p:tagLst xmlns:p="http://schemas.openxmlformats.org/presentationml/2006/main">
  <p:tag name="KSO_WM_SLIDE_BACKGROUND_TYPE" val="bel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6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6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3"/>
</p:tagLst>
</file>

<file path=ppt/tags/tag6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40.xml><?xml version="1.0" encoding="utf-8"?>
<p:tagLst xmlns:p="http://schemas.openxmlformats.org/presentationml/2006/main">
  <p:tag name="KSO_WM_UNIT_SHOW_EDIT_AREA_INDICATION" val="0"/>
  <p:tag name="KSO_WM_TEMPLATE_THUMBS_INDEX" val="1、4、7、8、10、11、12、13、15"/>
  <p:tag name="KSO_WM_TEMPLATE_SUBCATEGORY" val="0"/>
  <p:tag name="KSO_WM_TEMPLATE_MASTER_TYPE" val="1"/>
  <p:tag name="KSO_WM_TEMPLATE_COLOR_TYPE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</p:tagLst>
</file>

<file path=ppt/tags/tag64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3_1*a*1"/>
  <p:tag name="KSO_WM_TEMPLATE_CATEGORY" val="custom"/>
  <p:tag name="KSO_WM_TEMPLATE_INDEX" val="20202543"/>
  <p:tag name="KSO_WM_UNIT_LAYERLEVEL" val="1"/>
  <p:tag name="KSO_WM_TAG_VERSION" val="1.0"/>
  <p:tag name="KSO_WM_BEAUTIFY_FLAG" val="#wm#"/>
  <p:tag name="KSO_WM_UNIT_PRESET_TEXT" val="简约工作汇报模板"/>
</p:tagLst>
</file>

<file path=ppt/tags/tag642.xml><?xml version="1.0" encoding="utf-8"?>
<p:tagLst xmlns:p="http://schemas.openxmlformats.org/presentationml/2006/main">
  <p:tag name="KSO_WM_TEMPLATE_THUMBS_INDEX" val="1、4、7、8、10、11、12、13、15"/>
  <p:tag name="KSO_WM_SLIDE_ID" val="custom20202543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543"/>
  <p:tag name="KSO_WM_SLIDE_LAYOUT" val="a_b"/>
  <p:tag name="KSO_WM_SLIDE_LAYOUT_CNT" val="1_3"/>
</p:tagLst>
</file>

<file path=ppt/tags/tag643.xml><?xml version="1.0" encoding="utf-8"?>
<p:tagLst xmlns:p="http://schemas.openxmlformats.org/presentationml/2006/main">
  <p:tag name="KSO_WM_BEAUTIFY_FLAG" val="#wm#"/>
  <p:tag name="KSO_WM_TEMPLATE_CATEGORY" val="custom"/>
  <p:tag name="KSO_WM_TEMPLATE_INDEX" val="20202543"/>
</p:tagLst>
</file>

<file path=ppt/tags/tag64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4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4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4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4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49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50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51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5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5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5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5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5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57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58.xml><?xml version="1.0" encoding="utf-8"?>
<p:tagLst xmlns:p="http://schemas.openxmlformats.org/presentationml/2006/main">
  <p:tag name="KSO_WM_BEAUTIFY_FLAG" val=""/>
</p:tagLst>
</file>

<file path=ppt/tags/tag659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6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6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6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6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64.xml><?xml version="1.0" encoding="utf-8"?>
<p:tagLst xmlns:p="http://schemas.openxmlformats.org/presentationml/2006/main">
  <p:tag name="KSO_WM_BEAUTIFY_FLAG" val=""/>
</p:tagLst>
</file>

<file path=ppt/tags/tag665.xml><?xml version="1.0" encoding="utf-8"?>
<p:tagLst xmlns:p="http://schemas.openxmlformats.org/presentationml/2006/main">
  <p:tag name="KSO_WM_BEAUTIFY_FLAG" val=""/>
</p:tagLst>
</file>

<file path=ppt/tags/tag666.xml><?xml version="1.0" encoding="utf-8"?>
<p:tagLst xmlns:p="http://schemas.openxmlformats.org/presentationml/2006/main">
  <p:tag name="KSO_WM_UNIT_PLACING_PICTURE_USER_VIEWPORT" val="{&quot;height&quot;:4575,&quot;width&quot;:8310}"/>
  <p:tag name="KSO_WM_BEAUTIFY_FLAG" val=""/>
</p:tagLst>
</file>

<file path=ppt/tags/tag667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6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6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7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7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7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73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74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75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7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7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7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7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8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81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82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83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8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8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8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8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8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89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90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91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69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69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9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69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69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697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698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699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0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0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0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0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0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05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06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07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0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0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1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11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1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13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14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15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1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1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1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19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20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21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22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23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2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2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2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27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28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29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30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31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32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733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34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3*i*3"/>
  <p:tag name="KSO_WM_UNIT_LAYERLEVEL" val="1"/>
  <p:tag name="KSO_WM_TAG_VERSION" val="1.0"/>
  <p:tag name="KSO_WM_BEAUTIFY_FLAG" val="#wm#"/>
</p:tagLst>
</file>

<file path=ppt/tags/tag735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UNIT_TYPE" val="i"/>
</p:tagLst>
</file>

<file path=ppt/tags/tag736.xml><?xml version="1.0" encoding="utf-8"?>
<p:tagLst xmlns:p="http://schemas.openxmlformats.org/presentationml/2006/main">
  <p:tag name="KSO_WM_SLIDE_BACKGROUND_TYPE" val="frame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3*i*5"/>
  <p:tag name="KSO_WM_UNIT_LAYERLEVEL" val="1"/>
  <p:tag name="KSO_WM_TAG_VERSION" val="1.0"/>
  <p:tag name="KSO_WM_BEAUTIFY_FLAG" val="#wm#"/>
</p:tagLst>
</file>

<file path=ppt/tags/tag737.xml><?xml version="1.0" encoding="utf-8"?>
<p:tagLst xmlns:p="http://schemas.openxmlformats.org/presentationml/2006/main">
  <p:tag name="KSO_WM_UNIT_PRESET_TEXT" val="点击输入正文"/>
  <p:tag name="KSO_WM_UNIT_NOCLEAR" val="0"/>
  <p:tag name="KSO_WM_UNIT_SHOW_EDIT_AREA_INDICATION" val="1"/>
  <p:tag name="KSO_WM_UNIT_VALUE" val="564"/>
  <p:tag name="KSO_WM_UNIT_HIGHLIGHT" val="0"/>
  <p:tag name="KSO_WM_UNIT_COMPATIBLE" val="0"/>
  <p:tag name="KSO_WM_UNIT_DIAGRAM_ISNUMVISUAL" val="0"/>
  <p:tag name="KSO_WM_UNIT_DIAGRAM_ISREFERUNIT" val="0"/>
  <p:tag name="KSO_WM_UNIT_TYPE" val="f"/>
  <p:tag name="KSO_WM_UNIT_INDEX" val="1"/>
  <p:tag name="KSO_WM_UNIT_ID" val="diagram20200864_1*f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14;18;2"/>
  <p:tag name="KSO_WM_UNIT_BLOCK" val="0"/>
  <p:tag name="KSO_WM_UNIT_PLACING_PICTURE_MD4" val="0"/>
</p:tagLst>
</file>

<file path=ppt/tags/tag738.xml><?xml version="1.0" encoding="utf-8"?>
<p:tagLst xmlns:p="http://schemas.openxmlformats.org/presentationml/2006/main">
  <p:tag name="KSO_WM_UNIT_ISCONTENTSTITLE" val="0"/>
  <p:tag name="KSO_WM_UNIT_PRESET_TEXT" val="点击输入大标题"/>
  <p:tag name="KSO_WM_UNIT_NOCLEAR" val="0"/>
  <p:tag name="KSO_WM_UNIT_SHOW_EDIT_AREA_INDICATION" val="1"/>
  <p:tag name="KSO_WM_UNIT_VALUE" val="52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diagram20200864_1*a*1"/>
  <p:tag name="KSO_WM_TEMPLATE_CATEGORY" val="diagram"/>
  <p:tag name="KSO_WM_TEMPLATE_INDEX" val="20200864"/>
  <p:tag name="KSO_WM_UNIT_LAYERLEVEL" val="1"/>
  <p:tag name="KSO_WM_TAG_VERSION" val="1.0"/>
  <p:tag name="KSO_WM_BEAUTIFY_FLAG" val="#wm#"/>
  <p:tag name="KSO_WM_UNIT_DEFAULT_FONT" val="32;36;4"/>
  <p:tag name="KSO_WM_UNIT_BLOCK" val="0"/>
  <p:tag name="KSO_WM_UNIT_ISNUMDGMTITLE" val="0"/>
  <p:tag name="KSO_WM_UNIT_PLACING_PICTURE_MD4" val="0"/>
</p:tagLst>
</file>

<file path=ppt/tags/tag739.xml><?xml version="1.0" encoding="utf-8"?>
<p:tagLst xmlns:p="http://schemas.openxmlformats.org/presentationml/2006/main">
  <p:tag name="KSO_WM_UNIT_PLACING_PICTURE_USER_VIEWPORT" val="{&quot;height&quot;:8493,&quot;width&quot;:4776}"/>
</p:tagLst>
</file>

<file path=ppt/tags/tag740.xml><?xml version="1.0" encoding="utf-8"?>
<p:tagLst xmlns:p="http://schemas.openxmlformats.org/presentationml/2006/main">
  <p:tag name="KSO_WM_SLIDE_ID" val="diagram20200864_1"/>
  <p:tag name="KSO_WM_TEMPLATE_SUBCATEGORY" val="11"/>
  <p:tag name="KSO_WM_SLIDE_TYPE" val="text"/>
  <p:tag name="KSO_WM_SLIDE_SUBTYPE" val="pureTxt"/>
  <p:tag name="KSO_WM_SLIDE_ITEM_CNT" val="0"/>
  <p:tag name="KSO_WM_SLIDE_INDEX" val="1"/>
  <p:tag name="KSO_WM_UNIT_SHOW_EDIT_AREA_INDICATION" val="1"/>
  <p:tag name="KSO_WM_SLIDE_SIZE" val="864*454"/>
  <p:tag name="KSO_WM_SLIDE_POSITION" val="47*37"/>
  <p:tag name="KSO_WM_TAG_VERSION" val="1.0"/>
  <p:tag name="KSO_WM_BEAUTIFY_FLAG" val="#wm#"/>
  <p:tag name="KSO_WM_TEMPLATE_CATEGORY" val="diagram"/>
  <p:tag name="KSO_WM_TEMPLATE_INDEX" val="20200864"/>
  <p:tag name="KSO_WM_SLIDE_LAYOUT" val="a_f"/>
  <p:tag name="KSO_WM_SLIDE_LAYOUT_CNT" val="1_1"/>
  <p:tag name="KSO_WM_SLIDE_LAYOUT_INFO" val="{&quot;direction&quot;:0,&quot;horizontalAlign&quot;:-1,&quot;verticalAlign&quot;:-1,&quot;type&quot;:0,&quot;diagramDirection&quot;:0,&quot;canSetOverLayout&quot;:0,&quot;isOverLayout&quot;:0,&quot;normalSize&quot;:{&quot;size1&quot;:26.0},&quot;minSize&quot;:{&quot;size1&quot;:26.0},&quot;maxSize&quot;:{&quot;size1&quot;:26.0},&quot;edge&quot;:{&quot;left&quot;:true,&quot;top&quot;:true,&quot;right&quot;:true,&quot;bottom&quot;:true},&quot;backgroundInfo&quot;:[{&quot;type&quot;:&quot;general&quot;,&quot;left&quot;:0.0,&quot;top&quot;:0.0,&quot;right&quot;:0.0,&quot;bottom&quot;:0.0},{&quot;type&quot;:&quot;frame&quot;,&quot;left&quot;:0.0,&quot;top&quot;:0.0,&quot;right&quot;:0.0,&quot;bottom&quot;:0.0}],&quot;subLayout&quot;:[{&quot;direction&quot;:0,&quot;horizontalAlign&quot;:0,&quot;verticalAlign&quot;:1,&quot;type&quot;:0,&quot;diagramDirection&quot;:0,&quot;canSetOverLayout&quot;:0,&quot;isOverLayout&quot;:0,&quot;margin&quot;:{&quot;left&quot;:1.69,&quot;top&quot;:1.319,&quot;right&quot;:1.69,&quot;bottom&quot;:0.163},&quot;edge&quot;:{&quot;left&quot;:true,&quot;top&quot;:true,&quot;right&quot;:true,&quot;bottom&quot;:false}},{&quot;direction&quot;:0,&quot;horizontalAlign&quot;:0,&quot;verticalAlign&quot;:1,&quot;type&quot;:0,&quot;diagramDirection&quot;:0,&quot;canSetOverLayout&quot;:0,&quot;isOverLayout&quot;:0,&quot;margin&quot;:{&quot;left&quot;:1.69,&quot;top&quot;:0.026,&quot;right&quot;:1.69,&quot;bottom&quot;:1.69},&quot;edge&quot;:{&quot;left&quot;:true,&quot;top&quot;:false,&quot;right&quot;:true,&quot;bottom&quot;:true}}]}"/>
  <p:tag name="KSO_WM_SLIDE_CAN_ADD_NAVIGATION" val="1"/>
  <p:tag name="KSO_WM_SLIDE_BACKGROUND" val="[&quot;general&quot;,&quot;frame&quot;]"/>
  <p:tag name="KSO_WM_SLIDE_RATIO" val="1.777778"/>
  <p:tag name="KSO_WM_TEMPLATE_MASTER_TYPE" val="0"/>
  <p:tag name="KSO_WM_TEMPLATE_COLOR_TYPE" val="1"/>
  <p:tag name="KSO_WM_SLIDE_BK_DARK_LIGHT" val="2"/>
  <p:tag name="KSO_WM_SLIDE_BACKGROUND_TYPE" val="frame"/>
</p:tagLst>
</file>

<file path=ppt/tags/tag741.xml><?xml version="1.0" encoding="utf-8"?>
<p:tagLst xmlns:p="http://schemas.openxmlformats.org/presentationml/2006/main">
  <p:tag name="KSO_WPP_MARK_KEY" val="91a90cce-6912-4cb5-b744-cb2e79cee92d"/>
  <p:tag name="COMMONDATA" val="eyJoZGlkIjoiNzE4MDg4Zjk3ZDcyM2RkZGQ4YTc0NDM0ODQxOTlkNzQifQ=="/>
</p:tagLst>
</file>

<file path=ppt/theme/theme1.xml><?xml version="1.0" encoding="utf-8"?>
<a:theme xmlns:a="http://schemas.openxmlformats.org/drawingml/2006/main" name="1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Office 主题​​">
  <a:themeElements>
    <a:clrScheme name="自定义 15">
      <a:dk1>
        <a:srgbClr val="000000"/>
      </a:dk1>
      <a:lt1>
        <a:srgbClr val="FFFFFF"/>
      </a:lt1>
      <a:dk2>
        <a:srgbClr val="F2F2F2"/>
      </a:dk2>
      <a:lt2>
        <a:srgbClr val="FFFFFF"/>
      </a:lt2>
      <a:accent1>
        <a:srgbClr val="FFD865"/>
      </a:accent1>
      <a:accent2>
        <a:srgbClr val="DBE782"/>
      </a:accent2>
      <a:accent3>
        <a:srgbClr val="C2E3A3"/>
      </a:accent3>
      <a:accent4>
        <a:srgbClr val="A3E8C2"/>
      </a:accent4>
      <a:accent5>
        <a:srgbClr val="84ECE0"/>
      </a:accent5>
      <a:accent6>
        <a:srgbClr val="65F2FF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1307</Words>
  <Application>WPS 演示</Application>
  <PresentationFormat>全屏显示(4:3)</PresentationFormat>
  <Paragraphs>86</Paragraphs>
  <Slides>14</Slides>
  <Notes>11</Notes>
  <HiddenSlides>2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5</vt:i4>
      </vt:variant>
      <vt:variant>
        <vt:lpstr>幻灯片标题</vt:lpstr>
      </vt:variant>
      <vt:variant>
        <vt:i4>14</vt:i4>
      </vt:variant>
    </vt:vector>
  </HeadingPairs>
  <TitlesOfParts>
    <vt:vector size="29" baseType="lpstr">
      <vt:lpstr>Arial</vt:lpstr>
      <vt:lpstr>宋体</vt:lpstr>
      <vt:lpstr>Wingdings</vt:lpstr>
      <vt:lpstr>微软雅黑</vt:lpstr>
      <vt:lpstr>汉仪旗黑-85S</vt:lpstr>
      <vt:lpstr>黑体</vt:lpstr>
      <vt:lpstr>Viner Hand ITC</vt:lpstr>
      <vt:lpstr>Segoe UI</vt:lpstr>
      <vt:lpstr>Calibri</vt:lpstr>
      <vt:lpstr>Arial Unicode MS</vt:lpstr>
      <vt:lpstr>1_Office 主题​​</vt:lpstr>
      <vt:lpstr>2_Office 主题​​</vt:lpstr>
      <vt:lpstr>3_Office 主题​​</vt:lpstr>
      <vt:lpstr>4_Office 主题​​</vt:lpstr>
      <vt:lpstr>5_Office 主题​​</vt:lpstr>
      <vt:lpstr>求职创业补贴个人申报操作流程</vt:lpstr>
      <vt:lpstr>目录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江苏省人社一体化平台培训操作手册</dc:title>
  <dc:creator>lenovo</dc:creator>
  <cp:lastModifiedBy>Zhangh</cp:lastModifiedBy>
  <cp:revision>290</cp:revision>
  <dcterms:created xsi:type="dcterms:W3CDTF">2021-03-13T02:53:00Z</dcterms:created>
  <dcterms:modified xsi:type="dcterms:W3CDTF">2025-04-17T05:06:52Z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2052-12.1.0.20784</vt:lpwstr>
  </property>
  <property fmtid="{D5CDD505-2E9C-101B-9397-08002B2CF9AE}" pid="3" name="ICV">
    <vt:lpwstr>15E2108537F04C5DAD3B50509AFAFD2E</vt:lpwstr>
  </property>
</Properties>
</file>